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  <p:sldMasterId id="2147483682" r:id="rId5"/>
    <p:sldMasterId id="2147483757" r:id="rId6"/>
    <p:sldMasterId id="2147483770" r:id="rId7"/>
  </p:sldMasterIdLst>
  <p:notesMasterIdLst>
    <p:notesMasterId r:id="rId12"/>
  </p:notesMasterIdLst>
  <p:sldIdLst>
    <p:sldId id="2147480825" r:id="rId8"/>
    <p:sldId id="2147480828" r:id="rId9"/>
    <p:sldId id="2147480826" r:id="rId10"/>
    <p:sldId id="2147480827" r:id="rId11"/>
  </p:sldIdLst>
  <p:sldSz cx="11430000" cy="5943600"/>
  <p:notesSz cx="6858000" cy="9144000"/>
  <p:defaultTextStyle>
    <a:defPPr>
      <a:defRPr lang="en-US"/>
    </a:defPPr>
    <a:lvl1pPr marL="0" algn="l" defTabSz="834721" rtl="0" eaLnBrk="1" latinLnBrk="0" hangingPunct="1">
      <a:defRPr sz="1642" kern="1200">
        <a:solidFill>
          <a:schemeClr val="tx1"/>
        </a:solidFill>
        <a:latin typeface="+mn-lt"/>
        <a:ea typeface="+mn-ea"/>
        <a:cs typeface="+mn-cs"/>
      </a:defRPr>
    </a:lvl1pPr>
    <a:lvl2pPr marL="417360" algn="l" defTabSz="834721" rtl="0" eaLnBrk="1" latinLnBrk="0" hangingPunct="1">
      <a:defRPr sz="1642" kern="1200">
        <a:solidFill>
          <a:schemeClr val="tx1"/>
        </a:solidFill>
        <a:latin typeface="+mn-lt"/>
        <a:ea typeface="+mn-ea"/>
        <a:cs typeface="+mn-cs"/>
      </a:defRPr>
    </a:lvl2pPr>
    <a:lvl3pPr marL="834721" algn="l" defTabSz="834721" rtl="0" eaLnBrk="1" latinLnBrk="0" hangingPunct="1">
      <a:defRPr sz="1642" kern="1200">
        <a:solidFill>
          <a:schemeClr val="tx1"/>
        </a:solidFill>
        <a:latin typeface="+mn-lt"/>
        <a:ea typeface="+mn-ea"/>
        <a:cs typeface="+mn-cs"/>
      </a:defRPr>
    </a:lvl3pPr>
    <a:lvl4pPr marL="1252079" algn="l" defTabSz="834721" rtl="0" eaLnBrk="1" latinLnBrk="0" hangingPunct="1">
      <a:defRPr sz="1642" kern="1200">
        <a:solidFill>
          <a:schemeClr val="tx1"/>
        </a:solidFill>
        <a:latin typeface="+mn-lt"/>
        <a:ea typeface="+mn-ea"/>
        <a:cs typeface="+mn-cs"/>
      </a:defRPr>
    </a:lvl4pPr>
    <a:lvl5pPr marL="1669438" algn="l" defTabSz="834721" rtl="0" eaLnBrk="1" latinLnBrk="0" hangingPunct="1">
      <a:defRPr sz="1642" kern="1200">
        <a:solidFill>
          <a:schemeClr val="tx1"/>
        </a:solidFill>
        <a:latin typeface="+mn-lt"/>
        <a:ea typeface="+mn-ea"/>
        <a:cs typeface="+mn-cs"/>
      </a:defRPr>
    </a:lvl5pPr>
    <a:lvl6pPr marL="2086798" algn="l" defTabSz="834721" rtl="0" eaLnBrk="1" latinLnBrk="0" hangingPunct="1">
      <a:defRPr sz="1642" kern="1200">
        <a:solidFill>
          <a:schemeClr val="tx1"/>
        </a:solidFill>
        <a:latin typeface="+mn-lt"/>
        <a:ea typeface="+mn-ea"/>
        <a:cs typeface="+mn-cs"/>
      </a:defRPr>
    </a:lvl6pPr>
    <a:lvl7pPr marL="2504158" algn="l" defTabSz="834721" rtl="0" eaLnBrk="1" latinLnBrk="0" hangingPunct="1">
      <a:defRPr sz="1642" kern="1200">
        <a:solidFill>
          <a:schemeClr val="tx1"/>
        </a:solidFill>
        <a:latin typeface="+mn-lt"/>
        <a:ea typeface="+mn-ea"/>
        <a:cs typeface="+mn-cs"/>
      </a:defRPr>
    </a:lvl7pPr>
    <a:lvl8pPr marL="2921519" algn="l" defTabSz="834721" rtl="0" eaLnBrk="1" latinLnBrk="0" hangingPunct="1">
      <a:defRPr sz="1642" kern="1200">
        <a:solidFill>
          <a:schemeClr val="tx1"/>
        </a:solidFill>
        <a:latin typeface="+mn-lt"/>
        <a:ea typeface="+mn-ea"/>
        <a:cs typeface="+mn-cs"/>
      </a:defRPr>
    </a:lvl8pPr>
    <a:lvl9pPr marL="3338877" algn="l" defTabSz="834721" rtl="0" eaLnBrk="1" latinLnBrk="0" hangingPunct="1">
      <a:defRPr sz="164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79FF105-311B-6BBA-CE7D-7B22EE802070}" name="Harfeld, Jennifer (WAS-WSW)" initials="" userId="S::JHarfeld@webershandwick.com::fada45cc-31dd-49af-a6f1-b8348f745688" providerId="AD"/>
  <p188:author id="{BED3B911-21F5-24C8-5C80-BBD2534DC1CC}" name="Lockerman, Brooke (WAS-WSW)" initials="BL" userId="S::BLockerman@webershandwick.com::030d80ed-3d23-4de2-95dc-27becdb935c7" providerId="AD"/>
  <p188:author id="{9CF3EB15-BBD3-99A4-0359-63AB68FC5583}" name="Hume, Hannah (WAS-WSW)" initials="HH" userId="S::hhume@webershandwick.com::1bb01234-e597-429e-a4f3-0d568afa47d5" providerId="AD"/>
  <p188:author id="{51262E2D-C773-85D8-8873-3E3FEC438FDF}" name="Badani, Leslie (WAS-WSW)" initials="" userId="S::lbadani@webershandwick.com::117c4b6a-3426-4d6d-b1bf-62c85fc7e994" providerId="AD"/>
  <p188:author id="{B7F68234-F16F-A28E-6408-F963FB4E6B33}" name="Badani, Leslie (WAS-PWT)" initials="" userId="S::lbadani@powelltate.com::117c4b6a-3426-4d6d-b1bf-62c85fc7e994" providerId="AD"/>
  <p188:author id="{637C6B55-6C3C-E221-3E4F-729AB6D4908C}" name="Cook, Rachel (WAS-WSW)" initials="CR(W" userId="S::RCook@webershandwick.com::345844dc-19a0-4e9b-ba9b-7a450a79831a" providerId="AD"/>
  <p188:author id="{C6D6D26C-59A9-5215-8081-51B117D2E8CE}" name="Cook, Rachel (WAS-WSW)" initials="CR" userId="S::rcook@webershandwick.com::345844dc-19a0-4e9b-ba9b-7a450a79831a" providerId="AD"/>
  <p188:author id="{DFB60C85-4329-AF49-7ADB-FB02137BC5C3}" name="Jain, Dhairyata (WAS-PWT)" initials="" userId="S::djain@webershandwick.com::9adc8dfb-4561-4c16-82ce-dc8c07a7c235" providerId="AD"/>
  <p188:author id="{CE3DB7A4-D602-4670-C1B5-B6E3136CDF59}" name="Schorin, Claire  (WAS-WSW)" initials="SC" userId="S::cschorin@webershandwick.com::d30089b6-6ab6-46bd-8af8-14705d6494a0" providerId="AD"/>
  <p188:author id="{3C6BDCD2-AFC8-8E2F-1267-BB85963C9367}" name="Schorin, Claire  (WAS-WSW)" initials="CS" userId="S::CSchorin@webershandwick.com::d30089b6-6ab6-46bd-8af8-14705d6494a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2DF"/>
    <a:srgbClr val="00142A"/>
    <a:srgbClr val="009EE0"/>
    <a:srgbClr val="F05723"/>
    <a:srgbClr val="A86CD4"/>
    <a:srgbClr val="FF58D4"/>
    <a:srgbClr val="F15623"/>
    <a:srgbClr val="009EE2"/>
    <a:srgbClr val="E9ECEF"/>
    <a:srgbClr val="009C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89761A8-25C2-764B-9640-73246E58B740}" v="2" dt="2025-04-30T16:14:41.11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0534"/>
    <p:restoredTop sz="91704"/>
  </p:normalViewPr>
  <p:slideViewPr>
    <p:cSldViewPr snapToGrid="0">
      <p:cViewPr>
        <p:scale>
          <a:sx n="143" d="100"/>
          <a:sy n="143" d="100"/>
        </p:scale>
        <p:origin x="1064" y="9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19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adani, Leslie (WAS-WSW)" userId="117c4b6a-3426-4d6d-b1bf-62c85fc7e994" providerId="ADAL" clId="{249E9C26-A401-C24B-ACC4-BC23485FD6F6}"/>
    <pc:docChg chg="undo redo custSel modSld">
      <pc:chgData name="Badani, Leslie (WAS-WSW)" userId="117c4b6a-3426-4d6d-b1bf-62c85fc7e994" providerId="ADAL" clId="{249E9C26-A401-C24B-ACC4-BC23485FD6F6}" dt="2025-04-07T21:15:36.493" v="1041" actId="14100"/>
      <pc:docMkLst>
        <pc:docMk/>
      </pc:docMkLst>
      <pc:sldChg chg="addSp delSp modSp mod">
        <pc:chgData name="Badani, Leslie (WAS-WSW)" userId="117c4b6a-3426-4d6d-b1bf-62c85fc7e994" providerId="ADAL" clId="{249E9C26-A401-C24B-ACC4-BC23485FD6F6}" dt="2025-04-07T16:34:29.581" v="169" actId="20577"/>
        <pc:sldMkLst>
          <pc:docMk/>
          <pc:sldMk cId="2274026716" sldId="2147480825"/>
        </pc:sldMkLst>
        <pc:spChg chg="mod">
          <ac:chgData name="Badani, Leslie (WAS-WSW)" userId="117c4b6a-3426-4d6d-b1bf-62c85fc7e994" providerId="ADAL" clId="{249E9C26-A401-C24B-ACC4-BC23485FD6F6}" dt="2025-04-07T16:34:29.581" v="169" actId="20577"/>
          <ac:spMkLst>
            <pc:docMk/>
            <pc:sldMk cId="2274026716" sldId="2147480825"/>
            <ac:spMk id="2" creationId="{8DAE3453-FFE9-C56E-4118-32529C1D1D5D}"/>
          </ac:spMkLst>
        </pc:spChg>
      </pc:sldChg>
      <pc:sldChg chg="modSp mod">
        <pc:chgData name="Badani, Leslie (WAS-WSW)" userId="117c4b6a-3426-4d6d-b1bf-62c85fc7e994" providerId="ADAL" clId="{249E9C26-A401-C24B-ACC4-BC23485FD6F6}" dt="2025-04-07T21:15:36.493" v="1041" actId="14100"/>
        <pc:sldMkLst>
          <pc:docMk/>
          <pc:sldMk cId="648622572" sldId="2147480828"/>
        </pc:sldMkLst>
        <pc:spChg chg="mod">
          <ac:chgData name="Badani, Leslie (WAS-WSW)" userId="117c4b6a-3426-4d6d-b1bf-62c85fc7e994" providerId="ADAL" clId="{249E9C26-A401-C24B-ACC4-BC23485FD6F6}" dt="2025-04-07T16:44:12.842" v="734" actId="20577"/>
          <ac:spMkLst>
            <pc:docMk/>
            <pc:sldMk cId="648622572" sldId="2147480828"/>
            <ac:spMk id="3" creationId="{BE51886F-BCA4-71AD-489A-E536A5F88C74}"/>
          </ac:spMkLst>
        </pc:spChg>
        <pc:spChg chg="mod">
          <ac:chgData name="Badani, Leslie (WAS-WSW)" userId="117c4b6a-3426-4d6d-b1bf-62c85fc7e994" providerId="ADAL" clId="{249E9C26-A401-C24B-ACC4-BC23485FD6F6}" dt="2025-04-07T21:15:36.493" v="1041" actId="14100"/>
          <ac:spMkLst>
            <pc:docMk/>
            <pc:sldMk cId="648622572" sldId="2147480828"/>
            <ac:spMk id="6" creationId="{B9C02AD2-F1AF-C2F9-B5CF-352D48722E6E}"/>
          </ac:spMkLst>
        </pc:spChg>
        <pc:spChg chg="mod">
          <ac:chgData name="Badani, Leslie (WAS-WSW)" userId="117c4b6a-3426-4d6d-b1bf-62c85fc7e994" providerId="ADAL" clId="{249E9C26-A401-C24B-ACC4-BC23485FD6F6}" dt="2025-04-07T16:43:35.596" v="661" actId="552"/>
          <ac:spMkLst>
            <pc:docMk/>
            <pc:sldMk cId="648622572" sldId="2147480828"/>
            <ac:spMk id="7" creationId="{B61E6B2A-C5DD-A51F-F062-07C846776031}"/>
          </ac:spMkLst>
        </pc:spChg>
        <pc:spChg chg="mod">
          <ac:chgData name="Badani, Leslie (WAS-WSW)" userId="117c4b6a-3426-4d6d-b1bf-62c85fc7e994" providerId="ADAL" clId="{249E9C26-A401-C24B-ACC4-BC23485FD6F6}" dt="2025-04-07T16:48:46.579" v="1039" actId="20577"/>
          <ac:spMkLst>
            <pc:docMk/>
            <pc:sldMk cId="648622572" sldId="2147480828"/>
            <ac:spMk id="8" creationId="{5175A74B-0582-FCBB-3114-C72310D19007}"/>
          </ac:spMkLst>
        </pc:spChg>
        <pc:spChg chg="mod">
          <ac:chgData name="Badani, Leslie (WAS-WSW)" userId="117c4b6a-3426-4d6d-b1bf-62c85fc7e994" providerId="ADAL" clId="{249E9C26-A401-C24B-ACC4-BC23485FD6F6}" dt="2025-04-07T16:43:35.596" v="661" actId="552"/>
          <ac:spMkLst>
            <pc:docMk/>
            <pc:sldMk cId="648622572" sldId="2147480828"/>
            <ac:spMk id="11" creationId="{03E1FEB3-F0AD-7E6F-147B-7872B71BB772}"/>
          </ac:spMkLst>
        </pc:spChg>
        <pc:cxnChg chg="mod">
          <ac:chgData name="Badani, Leslie (WAS-WSW)" userId="117c4b6a-3426-4d6d-b1bf-62c85fc7e994" providerId="ADAL" clId="{249E9C26-A401-C24B-ACC4-BC23485FD6F6}" dt="2025-04-07T16:43:39.100" v="662" actId="1076"/>
          <ac:cxnSpMkLst>
            <pc:docMk/>
            <pc:sldMk cId="648622572" sldId="2147480828"/>
            <ac:cxnSpMk id="2" creationId="{29F731AE-AB5E-3E06-7E27-60FA0E17C1B4}"/>
          </ac:cxnSpMkLst>
        </pc:cxnChg>
      </pc:sldChg>
    </pc:docChg>
  </pc:docChgLst>
  <pc:docChgLst>
    <pc:chgData name="Lockerman, Brooke (WAS-WSW)" userId="030d80ed-3d23-4de2-95dc-27becdb935c7" providerId="ADAL" clId="{2BA43F74-675F-E146-9EC9-2EDCCE6F20DD}"/>
    <pc:docChg chg="undo custSel modSld modMainMaster modNotesMaster">
      <pc:chgData name="Lockerman, Brooke (WAS-WSW)" userId="030d80ed-3d23-4de2-95dc-27becdb935c7" providerId="ADAL" clId="{2BA43F74-675F-E146-9EC9-2EDCCE6F20DD}" dt="2025-04-07T20:52:18.073" v="15" actId="6264"/>
      <pc:docMkLst>
        <pc:docMk/>
      </pc:docMkLst>
      <pc:sldChg chg="modSp modNotes">
        <pc:chgData name="Lockerman, Brooke (WAS-WSW)" userId="030d80ed-3d23-4de2-95dc-27becdb935c7" providerId="ADAL" clId="{2BA43F74-675F-E146-9EC9-2EDCCE6F20DD}" dt="2025-04-07T20:43:50.590" v="8"/>
        <pc:sldMkLst>
          <pc:docMk/>
          <pc:sldMk cId="2274026716" sldId="2147480825"/>
        </pc:sldMkLst>
        <pc:spChg chg="mod">
          <ac:chgData name="Lockerman, Brooke (WAS-WSW)" userId="030d80ed-3d23-4de2-95dc-27becdb935c7" providerId="ADAL" clId="{2BA43F74-675F-E146-9EC9-2EDCCE6F20DD}" dt="2025-04-07T20:43:50.590" v="8"/>
          <ac:spMkLst>
            <pc:docMk/>
            <pc:sldMk cId="2274026716" sldId="2147480825"/>
            <ac:spMk id="2" creationId="{8DAE3453-FFE9-C56E-4118-32529C1D1D5D}"/>
          </ac:spMkLst>
        </pc:spChg>
      </pc:sldChg>
      <pc:sldChg chg="addSp delSp modSp mod chgLayout">
        <pc:chgData name="Lockerman, Brooke (WAS-WSW)" userId="030d80ed-3d23-4de2-95dc-27becdb935c7" providerId="ADAL" clId="{2BA43F74-675F-E146-9EC9-2EDCCE6F20DD}" dt="2025-04-07T20:52:16.019" v="14" actId="6264"/>
        <pc:sldMkLst>
          <pc:docMk/>
          <pc:sldMk cId="33937812" sldId="2147480826"/>
        </pc:sldMkLst>
        <pc:spChg chg="add mod ord">
          <ac:chgData name="Lockerman, Brooke (WAS-WSW)" userId="030d80ed-3d23-4de2-95dc-27becdb935c7" providerId="ADAL" clId="{2BA43F74-675F-E146-9EC9-2EDCCE6F20DD}" dt="2025-04-07T20:52:16.019" v="14" actId="6264"/>
          <ac:spMkLst>
            <pc:docMk/>
            <pc:sldMk cId="33937812" sldId="2147480826"/>
            <ac:spMk id="2" creationId="{C54E1081-C551-A70D-81E9-316C57764867}"/>
          </ac:spMkLst>
        </pc:spChg>
      </pc:sldChg>
      <pc:sldChg chg="addSp delSp modSp mod chgLayout">
        <pc:chgData name="Lockerman, Brooke (WAS-WSW)" userId="030d80ed-3d23-4de2-95dc-27becdb935c7" providerId="ADAL" clId="{2BA43F74-675F-E146-9EC9-2EDCCE6F20DD}" dt="2025-04-07T20:52:18.073" v="15" actId="6264"/>
        <pc:sldMkLst>
          <pc:docMk/>
          <pc:sldMk cId="2864000388" sldId="2147480827"/>
        </pc:sldMkLst>
        <pc:spChg chg="add mod ord">
          <ac:chgData name="Lockerman, Brooke (WAS-WSW)" userId="030d80ed-3d23-4de2-95dc-27becdb935c7" providerId="ADAL" clId="{2BA43F74-675F-E146-9EC9-2EDCCE6F20DD}" dt="2025-04-07T20:52:18.073" v="15" actId="6264"/>
          <ac:spMkLst>
            <pc:docMk/>
            <pc:sldMk cId="2864000388" sldId="2147480827"/>
            <ac:spMk id="2" creationId="{604E93DB-5FC7-CD9A-5208-1C5CDABBDFF7}"/>
          </ac:spMkLst>
        </pc:spChg>
      </pc:sldChg>
      <pc:sldChg chg="addSp modSp mod modNotes">
        <pc:chgData name="Lockerman, Brooke (WAS-WSW)" userId="030d80ed-3d23-4de2-95dc-27becdb935c7" providerId="ADAL" clId="{2BA43F74-675F-E146-9EC9-2EDCCE6F20DD}" dt="2025-04-07T20:43:50.590" v="8"/>
        <pc:sldMkLst>
          <pc:docMk/>
          <pc:sldMk cId="648622572" sldId="2147480828"/>
        </pc:sldMkLst>
        <pc:spChg chg="mod">
          <ac:chgData name="Lockerman, Brooke (WAS-WSW)" userId="030d80ed-3d23-4de2-95dc-27becdb935c7" providerId="ADAL" clId="{2BA43F74-675F-E146-9EC9-2EDCCE6F20DD}" dt="2025-04-07T20:43:50.590" v="8"/>
          <ac:spMkLst>
            <pc:docMk/>
            <pc:sldMk cId="648622572" sldId="2147480828"/>
            <ac:spMk id="3" creationId="{BE51886F-BCA4-71AD-489A-E536A5F88C74}"/>
          </ac:spMkLst>
        </pc:spChg>
        <pc:spChg chg="mod">
          <ac:chgData name="Lockerman, Brooke (WAS-WSW)" userId="030d80ed-3d23-4de2-95dc-27becdb935c7" providerId="ADAL" clId="{2BA43F74-675F-E146-9EC9-2EDCCE6F20DD}" dt="2025-04-07T20:43:50.590" v="8"/>
          <ac:spMkLst>
            <pc:docMk/>
            <pc:sldMk cId="648622572" sldId="2147480828"/>
            <ac:spMk id="6" creationId="{B9C02AD2-F1AF-C2F9-B5CF-352D48722E6E}"/>
          </ac:spMkLst>
        </pc:spChg>
        <pc:spChg chg="mod">
          <ac:chgData name="Lockerman, Brooke (WAS-WSW)" userId="030d80ed-3d23-4de2-95dc-27becdb935c7" providerId="ADAL" clId="{2BA43F74-675F-E146-9EC9-2EDCCE6F20DD}" dt="2025-04-07T20:43:50.590" v="8"/>
          <ac:spMkLst>
            <pc:docMk/>
            <pc:sldMk cId="648622572" sldId="2147480828"/>
            <ac:spMk id="7" creationId="{B61E6B2A-C5DD-A51F-F062-07C846776031}"/>
          </ac:spMkLst>
        </pc:spChg>
        <pc:spChg chg="mod">
          <ac:chgData name="Lockerman, Brooke (WAS-WSW)" userId="030d80ed-3d23-4de2-95dc-27becdb935c7" providerId="ADAL" clId="{2BA43F74-675F-E146-9EC9-2EDCCE6F20DD}" dt="2025-04-07T20:43:50.590" v="8"/>
          <ac:spMkLst>
            <pc:docMk/>
            <pc:sldMk cId="648622572" sldId="2147480828"/>
            <ac:spMk id="8" creationId="{5175A74B-0582-FCBB-3114-C72310D19007}"/>
          </ac:spMkLst>
        </pc:spChg>
        <pc:spChg chg="mod">
          <ac:chgData name="Lockerman, Brooke (WAS-WSW)" userId="030d80ed-3d23-4de2-95dc-27becdb935c7" providerId="ADAL" clId="{2BA43F74-675F-E146-9EC9-2EDCCE6F20DD}" dt="2025-04-07T20:43:50.590" v="8"/>
          <ac:spMkLst>
            <pc:docMk/>
            <pc:sldMk cId="648622572" sldId="2147480828"/>
            <ac:spMk id="11" creationId="{03E1FEB3-F0AD-7E6F-147B-7872B71BB772}"/>
          </ac:spMkLst>
        </pc:spChg>
        <pc:cxnChg chg="add mod">
          <ac:chgData name="Lockerman, Brooke (WAS-WSW)" userId="030d80ed-3d23-4de2-95dc-27becdb935c7" providerId="ADAL" clId="{2BA43F74-675F-E146-9EC9-2EDCCE6F20DD}" dt="2025-04-07T20:43:50.590" v="8"/>
          <ac:cxnSpMkLst>
            <pc:docMk/>
            <pc:sldMk cId="648622572" sldId="2147480828"/>
            <ac:cxnSpMk id="2" creationId="{29F731AE-AB5E-3E06-7E27-60FA0E17C1B4}"/>
          </ac:cxnSpMkLst>
        </pc:cxnChg>
      </pc:sldChg>
      <pc:sldMasterChg chg="modSp modSldLayout">
        <pc:chgData name="Lockerman, Brooke (WAS-WSW)" userId="030d80ed-3d23-4de2-95dc-27becdb935c7" providerId="ADAL" clId="{2BA43F74-675F-E146-9EC9-2EDCCE6F20DD}" dt="2025-04-07T20:43:50.590" v="8"/>
        <pc:sldMasterMkLst>
          <pc:docMk/>
          <pc:sldMasterMk cId="1384562597" sldId="2147483660"/>
        </pc:sldMasterMkLst>
        <pc:spChg chg="mod">
          <ac:chgData name="Lockerman, Brooke (WAS-WSW)" userId="030d80ed-3d23-4de2-95dc-27becdb935c7" providerId="ADAL" clId="{2BA43F74-675F-E146-9EC9-2EDCCE6F20DD}" dt="2025-04-07T20:43:50.590" v="8"/>
          <ac:spMkLst>
            <pc:docMk/>
            <pc:sldMasterMk cId="1384562597" sldId="2147483660"/>
            <ac:spMk id="2" creationId="{825018D2-BCBB-496B-28A0-8B8205947136}"/>
          </ac:spMkLst>
        </pc:spChg>
        <pc:spChg chg="mod">
          <ac:chgData name="Lockerman, Brooke (WAS-WSW)" userId="030d80ed-3d23-4de2-95dc-27becdb935c7" providerId="ADAL" clId="{2BA43F74-675F-E146-9EC9-2EDCCE6F20DD}" dt="2025-04-07T20:43:50.590" v="8"/>
          <ac:spMkLst>
            <pc:docMk/>
            <pc:sldMasterMk cId="1384562597" sldId="2147483660"/>
            <ac:spMk id="3" creationId="{08ADBB24-6990-33CC-0971-535F13DF4E23}"/>
          </ac:spMkLst>
        </pc:spChg>
        <pc:spChg chg="mod">
          <ac:chgData name="Lockerman, Brooke (WAS-WSW)" userId="030d80ed-3d23-4de2-95dc-27becdb935c7" providerId="ADAL" clId="{2BA43F74-675F-E146-9EC9-2EDCCE6F20DD}" dt="2025-04-07T20:43:50.590" v="8"/>
          <ac:spMkLst>
            <pc:docMk/>
            <pc:sldMasterMk cId="1384562597" sldId="2147483660"/>
            <ac:spMk id="7" creationId="{2B9FE1D7-969C-0589-FD7D-A22BBB89A4B0}"/>
          </ac:spMkLst>
        </pc:spChg>
        <pc:spChg chg="mod">
          <ac:chgData name="Lockerman, Brooke (WAS-WSW)" userId="030d80ed-3d23-4de2-95dc-27becdb935c7" providerId="ADAL" clId="{2BA43F74-675F-E146-9EC9-2EDCCE6F20DD}" dt="2025-04-07T20:43:50.590" v="8"/>
          <ac:spMkLst>
            <pc:docMk/>
            <pc:sldMasterMk cId="1384562597" sldId="2147483660"/>
            <ac:spMk id="8" creationId="{20968619-CBEF-9A55-723F-A1A81FB63A6B}"/>
          </ac:spMkLst>
        </pc:spChg>
        <pc:picChg chg="mod">
          <ac:chgData name="Lockerman, Brooke (WAS-WSW)" userId="030d80ed-3d23-4de2-95dc-27becdb935c7" providerId="ADAL" clId="{2BA43F74-675F-E146-9EC9-2EDCCE6F20DD}" dt="2025-04-07T20:43:50.590" v="8"/>
          <ac:picMkLst>
            <pc:docMk/>
            <pc:sldMasterMk cId="1384562597" sldId="2147483660"/>
            <ac:picMk id="9" creationId="{F081C057-253B-251E-9F9F-C0AE3979BCF9}"/>
          </ac:picMkLst>
        </pc:picChg>
        <pc:sldLayoutChg chg="modSp">
          <pc:chgData name="Lockerman, Brooke (WAS-WSW)" userId="030d80ed-3d23-4de2-95dc-27becdb935c7" providerId="ADAL" clId="{2BA43F74-675F-E146-9EC9-2EDCCE6F20DD}" dt="2025-04-07T20:43:50.590" v="8"/>
          <pc:sldLayoutMkLst>
            <pc:docMk/>
            <pc:sldMasterMk cId="1384562597" sldId="2147483660"/>
            <pc:sldLayoutMk cId="238053673" sldId="2147483661"/>
          </pc:sldLayoutMkLst>
          <pc:spChg chg="mod">
            <ac:chgData name="Lockerman, Brooke (WAS-WSW)" userId="030d80ed-3d23-4de2-95dc-27becdb935c7" providerId="ADAL" clId="{2BA43F74-675F-E146-9EC9-2EDCCE6F20DD}" dt="2025-04-07T20:43:50.590" v="8"/>
            <ac:spMkLst>
              <pc:docMk/>
              <pc:sldMasterMk cId="1384562597" sldId="2147483660"/>
              <pc:sldLayoutMk cId="238053673" sldId="2147483661"/>
              <ac:spMk id="2" creationId="{57259E9F-2EA1-BDE0-6A67-0EA2A7751A0C}"/>
            </ac:spMkLst>
          </pc:spChg>
          <pc:spChg chg="mod">
            <ac:chgData name="Lockerman, Brooke (WAS-WSW)" userId="030d80ed-3d23-4de2-95dc-27becdb935c7" providerId="ADAL" clId="{2BA43F74-675F-E146-9EC9-2EDCCE6F20DD}" dt="2025-04-07T20:43:50.590" v="8"/>
            <ac:spMkLst>
              <pc:docMk/>
              <pc:sldMasterMk cId="1384562597" sldId="2147483660"/>
              <pc:sldLayoutMk cId="238053673" sldId="2147483661"/>
              <ac:spMk id="7" creationId="{CE9BE788-3C1C-0BEC-44E0-A22A9739EFB4}"/>
            </ac:spMkLst>
          </pc:spChg>
          <pc:spChg chg="mod">
            <ac:chgData name="Lockerman, Brooke (WAS-WSW)" userId="030d80ed-3d23-4de2-95dc-27becdb935c7" providerId="ADAL" clId="{2BA43F74-675F-E146-9EC9-2EDCCE6F20DD}" dt="2025-04-07T20:43:50.590" v="8"/>
            <ac:spMkLst>
              <pc:docMk/>
              <pc:sldMasterMk cId="1384562597" sldId="2147483660"/>
              <pc:sldLayoutMk cId="238053673" sldId="2147483661"/>
              <ac:spMk id="8" creationId="{500FC89E-D83E-02DC-10E6-2DD0D188ABD9}"/>
            </ac:spMkLst>
          </pc:spChg>
          <pc:picChg chg="mod">
            <ac:chgData name="Lockerman, Brooke (WAS-WSW)" userId="030d80ed-3d23-4de2-95dc-27becdb935c7" providerId="ADAL" clId="{2BA43F74-675F-E146-9EC9-2EDCCE6F20DD}" dt="2025-04-07T20:43:50.590" v="8"/>
            <ac:picMkLst>
              <pc:docMk/>
              <pc:sldMasterMk cId="1384562597" sldId="2147483660"/>
              <pc:sldLayoutMk cId="238053673" sldId="2147483661"/>
              <ac:picMk id="9" creationId="{41456CD7-D69C-A808-B53C-C247439AAEFB}"/>
            </ac:picMkLst>
          </pc:picChg>
        </pc:sldLayoutChg>
        <pc:sldLayoutChg chg="modSp">
          <pc:chgData name="Lockerman, Brooke (WAS-WSW)" userId="030d80ed-3d23-4de2-95dc-27becdb935c7" providerId="ADAL" clId="{2BA43F74-675F-E146-9EC9-2EDCCE6F20DD}" dt="2025-04-07T20:43:50.590" v="8"/>
          <pc:sldLayoutMkLst>
            <pc:docMk/>
            <pc:sldMasterMk cId="1384562597" sldId="2147483660"/>
            <pc:sldLayoutMk cId="919770597" sldId="2147483662"/>
          </pc:sldLayoutMkLst>
          <pc:spChg chg="mod">
            <ac:chgData name="Lockerman, Brooke (WAS-WSW)" userId="030d80ed-3d23-4de2-95dc-27becdb935c7" providerId="ADAL" clId="{2BA43F74-675F-E146-9EC9-2EDCCE6F20DD}" dt="2025-04-07T20:43:50.590" v="8"/>
            <ac:spMkLst>
              <pc:docMk/>
              <pc:sldMasterMk cId="1384562597" sldId="2147483660"/>
              <pc:sldLayoutMk cId="919770597" sldId="2147483662"/>
              <ac:spMk id="3" creationId="{3DAD6DF6-8C3F-BBF9-797C-7CDC5CE625C9}"/>
            </ac:spMkLst>
          </pc:spChg>
          <pc:spChg chg="mod">
            <ac:chgData name="Lockerman, Brooke (WAS-WSW)" userId="030d80ed-3d23-4de2-95dc-27becdb935c7" providerId="ADAL" clId="{2BA43F74-675F-E146-9EC9-2EDCCE6F20DD}" dt="2025-04-07T20:43:50.590" v="8"/>
            <ac:spMkLst>
              <pc:docMk/>
              <pc:sldMasterMk cId="1384562597" sldId="2147483660"/>
              <pc:sldLayoutMk cId="919770597" sldId="2147483662"/>
              <ac:spMk id="7" creationId="{BE7BC240-756C-C840-B9D9-B2A3EE4C50D4}"/>
            </ac:spMkLst>
          </pc:spChg>
          <pc:spChg chg="mod">
            <ac:chgData name="Lockerman, Brooke (WAS-WSW)" userId="030d80ed-3d23-4de2-95dc-27becdb935c7" providerId="ADAL" clId="{2BA43F74-675F-E146-9EC9-2EDCCE6F20DD}" dt="2025-04-07T20:43:50.590" v="8"/>
            <ac:spMkLst>
              <pc:docMk/>
              <pc:sldMasterMk cId="1384562597" sldId="2147483660"/>
              <pc:sldLayoutMk cId="919770597" sldId="2147483662"/>
              <ac:spMk id="8" creationId="{24F0EAA1-4395-E61B-8236-C6267AD59C26}"/>
            </ac:spMkLst>
          </pc:spChg>
          <pc:spChg chg="mod">
            <ac:chgData name="Lockerman, Brooke (WAS-WSW)" userId="030d80ed-3d23-4de2-95dc-27becdb935c7" providerId="ADAL" clId="{2BA43F74-675F-E146-9EC9-2EDCCE6F20DD}" dt="2025-04-07T20:43:50.590" v="8"/>
            <ac:spMkLst>
              <pc:docMk/>
              <pc:sldMasterMk cId="1384562597" sldId="2147483660"/>
              <pc:sldLayoutMk cId="919770597" sldId="2147483662"/>
              <ac:spMk id="9" creationId="{4267948E-B126-290B-FD32-15B72EDD4929}"/>
            </ac:spMkLst>
          </pc:spChg>
          <pc:picChg chg="mod">
            <ac:chgData name="Lockerman, Brooke (WAS-WSW)" userId="030d80ed-3d23-4de2-95dc-27becdb935c7" providerId="ADAL" clId="{2BA43F74-675F-E146-9EC9-2EDCCE6F20DD}" dt="2025-04-07T20:43:50.590" v="8"/>
            <ac:picMkLst>
              <pc:docMk/>
              <pc:sldMasterMk cId="1384562597" sldId="2147483660"/>
              <pc:sldLayoutMk cId="919770597" sldId="2147483662"/>
              <ac:picMk id="10" creationId="{35DEF568-7741-9513-13FB-27E42C7D12CA}"/>
            </ac:picMkLst>
          </pc:picChg>
        </pc:sldLayoutChg>
        <pc:sldLayoutChg chg="modSp">
          <pc:chgData name="Lockerman, Brooke (WAS-WSW)" userId="030d80ed-3d23-4de2-95dc-27becdb935c7" providerId="ADAL" clId="{2BA43F74-675F-E146-9EC9-2EDCCE6F20DD}" dt="2025-04-07T20:43:50.590" v="8"/>
          <pc:sldLayoutMkLst>
            <pc:docMk/>
            <pc:sldMasterMk cId="1384562597" sldId="2147483660"/>
            <pc:sldLayoutMk cId="1311799092" sldId="2147483663"/>
          </pc:sldLayoutMkLst>
          <pc:spChg chg="mod">
            <ac:chgData name="Lockerman, Brooke (WAS-WSW)" userId="030d80ed-3d23-4de2-95dc-27becdb935c7" providerId="ADAL" clId="{2BA43F74-675F-E146-9EC9-2EDCCE6F20DD}" dt="2025-04-07T20:43:50.590" v="8"/>
            <ac:spMkLst>
              <pc:docMk/>
              <pc:sldMasterMk cId="1384562597" sldId="2147483660"/>
              <pc:sldLayoutMk cId="1311799092" sldId="2147483663"/>
              <ac:spMk id="3" creationId="{976CF850-7EE3-6723-BBD0-4DF937541403}"/>
            </ac:spMkLst>
          </pc:spChg>
          <pc:spChg chg="mod">
            <ac:chgData name="Lockerman, Brooke (WAS-WSW)" userId="030d80ed-3d23-4de2-95dc-27becdb935c7" providerId="ADAL" clId="{2BA43F74-675F-E146-9EC9-2EDCCE6F20DD}" dt="2025-04-07T20:43:50.590" v="8"/>
            <ac:spMkLst>
              <pc:docMk/>
              <pc:sldMasterMk cId="1384562597" sldId="2147483660"/>
              <pc:sldLayoutMk cId="1311799092" sldId="2147483663"/>
              <ac:spMk id="4" creationId="{74A7B8E6-7B59-52E3-0BE7-184D1DF33AA8}"/>
            </ac:spMkLst>
          </pc:spChg>
          <pc:spChg chg="mod">
            <ac:chgData name="Lockerman, Brooke (WAS-WSW)" userId="030d80ed-3d23-4de2-95dc-27becdb935c7" providerId="ADAL" clId="{2BA43F74-675F-E146-9EC9-2EDCCE6F20DD}" dt="2025-04-07T20:43:50.590" v="8"/>
            <ac:spMkLst>
              <pc:docMk/>
              <pc:sldMasterMk cId="1384562597" sldId="2147483660"/>
              <pc:sldLayoutMk cId="1311799092" sldId="2147483663"/>
              <ac:spMk id="8" creationId="{C0F6C867-99AD-1B78-A361-3120937965CF}"/>
            </ac:spMkLst>
          </pc:spChg>
          <pc:spChg chg="mod">
            <ac:chgData name="Lockerman, Brooke (WAS-WSW)" userId="030d80ed-3d23-4de2-95dc-27becdb935c7" providerId="ADAL" clId="{2BA43F74-675F-E146-9EC9-2EDCCE6F20DD}" dt="2025-04-07T20:43:50.590" v="8"/>
            <ac:spMkLst>
              <pc:docMk/>
              <pc:sldMasterMk cId="1384562597" sldId="2147483660"/>
              <pc:sldLayoutMk cId="1311799092" sldId="2147483663"/>
              <ac:spMk id="9" creationId="{9F2001F2-9C7F-BC30-EB6B-E27C423DF13D}"/>
            </ac:spMkLst>
          </pc:spChg>
          <pc:spChg chg="mod">
            <ac:chgData name="Lockerman, Brooke (WAS-WSW)" userId="030d80ed-3d23-4de2-95dc-27becdb935c7" providerId="ADAL" clId="{2BA43F74-675F-E146-9EC9-2EDCCE6F20DD}" dt="2025-04-07T20:43:50.590" v="8"/>
            <ac:spMkLst>
              <pc:docMk/>
              <pc:sldMasterMk cId="1384562597" sldId="2147483660"/>
              <pc:sldLayoutMk cId="1311799092" sldId="2147483663"/>
              <ac:spMk id="10" creationId="{671220B4-B445-E99E-9DE0-4A342FF800A0}"/>
            </ac:spMkLst>
          </pc:spChg>
          <pc:picChg chg="mod">
            <ac:chgData name="Lockerman, Brooke (WAS-WSW)" userId="030d80ed-3d23-4de2-95dc-27becdb935c7" providerId="ADAL" clId="{2BA43F74-675F-E146-9EC9-2EDCCE6F20DD}" dt="2025-04-07T20:43:50.590" v="8"/>
            <ac:picMkLst>
              <pc:docMk/>
              <pc:sldMasterMk cId="1384562597" sldId="2147483660"/>
              <pc:sldLayoutMk cId="1311799092" sldId="2147483663"/>
              <ac:picMk id="11" creationId="{65A1D1C8-3B82-9EDA-1773-830E13582325}"/>
            </ac:picMkLst>
          </pc:picChg>
        </pc:sldLayoutChg>
        <pc:sldLayoutChg chg="modSp">
          <pc:chgData name="Lockerman, Brooke (WAS-WSW)" userId="030d80ed-3d23-4de2-95dc-27becdb935c7" providerId="ADAL" clId="{2BA43F74-675F-E146-9EC9-2EDCCE6F20DD}" dt="2025-04-07T20:43:50.590" v="8"/>
          <pc:sldLayoutMkLst>
            <pc:docMk/>
            <pc:sldMasterMk cId="1384562597" sldId="2147483660"/>
            <pc:sldLayoutMk cId="4143051231" sldId="2147483664"/>
          </pc:sldLayoutMkLst>
          <pc:spChg chg="mod">
            <ac:chgData name="Lockerman, Brooke (WAS-WSW)" userId="030d80ed-3d23-4de2-95dc-27becdb935c7" providerId="ADAL" clId="{2BA43F74-675F-E146-9EC9-2EDCCE6F20DD}" dt="2025-04-07T20:43:50.590" v="8"/>
            <ac:spMkLst>
              <pc:docMk/>
              <pc:sldMasterMk cId="1384562597" sldId="2147483660"/>
              <pc:sldLayoutMk cId="4143051231" sldId="2147483664"/>
              <ac:spMk id="2" creationId="{2083D5BC-28A0-C504-85E7-17A17E64A2F4}"/>
            </ac:spMkLst>
          </pc:spChg>
          <pc:spChg chg="mod">
            <ac:chgData name="Lockerman, Brooke (WAS-WSW)" userId="030d80ed-3d23-4de2-95dc-27becdb935c7" providerId="ADAL" clId="{2BA43F74-675F-E146-9EC9-2EDCCE6F20DD}" dt="2025-04-07T20:43:50.590" v="8"/>
            <ac:spMkLst>
              <pc:docMk/>
              <pc:sldMasterMk cId="1384562597" sldId="2147483660"/>
              <pc:sldLayoutMk cId="4143051231" sldId="2147483664"/>
              <ac:spMk id="4" creationId="{973380B4-5420-90DF-0500-A507163BEC36}"/>
            </ac:spMkLst>
          </pc:spChg>
          <pc:spChg chg="mod">
            <ac:chgData name="Lockerman, Brooke (WAS-WSW)" userId="030d80ed-3d23-4de2-95dc-27becdb935c7" providerId="ADAL" clId="{2BA43F74-675F-E146-9EC9-2EDCCE6F20DD}" dt="2025-04-07T20:43:50.590" v="8"/>
            <ac:spMkLst>
              <pc:docMk/>
              <pc:sldMasterMk cId="1384562597" sldId="2147483660"/>
              <pc:sldLayoutMk cId="4143051231" sldId="2147483664"/>
              <ac:spMk id="5" creationId="{D9FC251C-77C3-EDC1-4EDB-FF3E3627504F}"/>
            </ac:spMkLst>
          </pc:spChg>
          <pc:picChg chg="mod">
            <ac:chgData name="Lockerman, Brooke (WAS-WSW)" userId="030d80ed-3d23-4de2-95dc-27becdb935c7" providerId="ADAL" clId="{2BA43F74-675F-E146-9EC9-2EDCCE6F20DD}" dt="2025-04-07T20:43:50.590" v="8"/>
            <ac:picMkLst>
              <pc:docMk/>
              <pc:sldMasterMk cId="1384562597" sldId="2147483660"/>
              <pc:sldLayoutMk cId="4143051231" sldId="2147483664"/>
              <ac:picMk id="43" creationId="{4614AD83-E0D7-B747-887A-3872A4C89960}"/>
            </ac:picMkLst>
          </pc:picChg>
        </pc:sldLayoutChg>
        <pc:sldLayoutChg chg="modSp">
          <pc:chgData name="Lockerman, Brooke (WAS-WSW)" userId="030d80ed-3d23-4de2-95dc-27becdb935c7" providerId="ADAL" clId="{2BA43F74-675F-E146-9EC9-2EDCCE6F20DD}" dt="2025-04-07T20:43:50.590" v="8"/>
          <pc:sldLayoutMkLst>
            <pc:docMk/>
            <pc:sldMasterMk cId="1384562597" sldId="2147483660"/>
            <pc:sldLayoutMk cId="3138067838" sldId="2147483665"/>
          </pc:sldLayoutMkLst>
          <pc:spChg chg="mod">
            <ac:chgData name="Lockerman, Brooke (WAS-WSW)" userId="030d80ed-3d23-4de2-95dc-27becdb935c7" providerId="ADAL" clId="{2BA43F74-675F-E146-9EC9-2EDCCE6F20DD}" dt="2025-04-07T20:43:50.590" v="8"/>
            <ac:spMkLst>
              <pc:docMk/>
              <pc:sldMasterMk cId="1384562597" sldId="2147483660"/>
              <pc:sldLayoutMk cId="3138067838" sldId="2147483665"/>
              <ac:spMk id="14" creationId="{EFA2D2F7-A51A-8199-4AC1-66B175603BBB}"/>
            </ac:spMkLst>
          </pc:spChg>
          <pc:spChg chg="mod">
            <ac:chgData name="Lockerman, Brooke (WAS-WSW)" userId="030d80ed-3d23-4de2-95dc-27becdb935c7" providerId="ADAL" clId="{2BA43F74-675F-E146-9EC9-2EDCCE6F20DD}" dt="2025-04-07T20:43:50.590" v="8"/>
            <ac:spMkLst>
              <pc:docMk/>
              <pc:sldMasterMk cId="1384562597" sldId="2147483660"/>
              <pc:sldLayoutMk cId="3138067838" sldId="2147483665"/>
              <ac:spMk id="15" creationId="{FFC9A276-434D-EA92-E7F8-EA02E9D3B4F2}"/>
            </ac:spMkLst>
          </pc:spChg>
          <pc:picChg chg="mod">
            <ac:chgData name="Lockerman, Brooke (WAS-WSW)" userId="030d80ed-3d23-4de2-95dc-27becdb935c7" providerId="ADAL" clId="{2BA43F74-675F-E146-9EC9-2EDCCE6F20DD}" dt="2025-04-07T20:43:50.590" v="8"/>
            <ac:picMkLst>
              <pc:docMk/>
              <pc:sldMasterMk cId="1384562597" sldId="2147483660"/>
              <pc:sldLayoutMk cId="3138067838" sldId="2147483665"/>
              <ac:picMk id="16" creationId="{414E47FB-42C6-EEA7-2DBF-438FCA3BEFB4}"/>
            </ac:picMkLst>
          </pc:picChg>
        </pc:sldLayoutChg>
        <pc:sldLayoutChg chg="modSp">
          <pc:chgData name="Lockerman, Brooke (WAS-WSW)" userId="030d80ed-3d23-4de2-95dc-27becdb935c7" providerId="ADAL" clId="{2BA43F74-675F-E146-9EC9-2EDCCE6F20DD}" dt="2025-04-07T20:43:50.590" v="8"/>
          <pc:sldLayoutMkLst>
            <pc:docMk/>
            <pc:sldMasterMk cId="1384562597" sldId="2147483660"/>
            <pc:sldLayoutMk cId="2079685700" sldId="2147483666"/>
          </pc:sldLayoutMkLst>
          <pc:spChg chg="mod">
            <ac:chgData name="Lockerman, Brooke (WAS-WSW)" userId="030d80ed-3d23-4de2-95dc-27becdb935c7" providerId="ADAL" clId="{2BA43F74-675F-E146-9EC9-2EDCCE6F20DD}" dt="2025-04-07T20:43:50.590" v="8"/>
            <ac:spMkLst>
              <pc:docMk/>
              <pc:sldMasterMk cId="1384562597" sldId="2147483660"/>
              <pc:sldLayoutMk cId="2079685700" sldId="2147483666"/>
              <ac:spMk id="82" creationId="{00000000-0000-0000-0000-000000000000}"/>
            </ac:spMkLst>
          </pc:spChg>
        </pc:sldLayoutChg>
        <pc:sldLayoutChg chg="modSp">
          <pc:chgData name="Lockerman, Brooke (WAS-WSW)" userId="030d80ed-3d23-4de2-95dc-27becdb935c7" providerId="ADAL" clId="{2BA43F74-675F-E146-9EC9-2EDCCE6F20DD}" dt="2025-04-07T20:43:50.590" v="8"/>
          <pc:sldLayoutMkLst>
            <pc:docMk/>
            <pc:sldMasterMk cId="1384562597" sldId="2147483660"/>
            <pc:sldLayoutMk cId="534526243" sldId="2147483667"/>
          </pc:sldLayoutMkLst>
          <pc:spChg chg="mod">
            <ac:chgData name="Lockerman, Brooke (WAS-WSW)" userId="030d80ed-3d23-4de2-95dc-27becdb935c7" providerId="ADAL" clId="{2BA43F74-675F-E146-9EC9-2EDCCE6F20DD}" dt="2025-04-07T20:43:50.590" v="8"/>
            <ac:spMkLst>
              <pc:docMk/>
              <pc:sldMasterMk cId="1384562597" sldId="2147483660"/>
              <pc:sldLayoutMk cId="534526243" sldId="2147483667"/>
              <ac:spMk id="5" creationId="{201F6656-EA54-733E-5492-3F93C6CA2AF8}"/>
            </ac:spMkLst>
          </pc:spChg>
          <pc:picChg chg="mod">
            <ac:chgData name="Lockerman, Brooke (WAS-WSW)" userId="030d80ed-3d23-4de2-95dc-27becdb935c7" providerId="ADAL" clId="{2BA43F74-675F-E146-9EC9-2EDCCE6F20DD}" dt="2025-04-07T20:43:50.590" v="8"/>
            <ac:picMkLst>
              <pc:docMk/>
              <pc:sldMasterMk cId="1384562597" sldId="2147483660"/>
              <pc:sldLayoutMk cId="534526243" sldId="2147483667"/>
              <ac:picMk id="9" creationId="{41456CD7-D69C-A808-B53C-C247439AAEFB}"/>
            </ac:picMkLst>
          </pc:picChg>
        </pc:sldLayoutChg>
        <pc:sldLayoutChg chg="modSp">
          <pc:chgData name="Lockerman, Brooke (WAS-WSW)" userId="030d80ed-3d23-4de2-95dc-27becdb935c7" providerId="ADAL" clId="{2BA43F74-675F-E146-9EC9-2EDCCE6F20DD}" dt="2025-04-07T20:43:50.590" v="8"/>
          <pc:sldLayoutMkLst>
            <pc:docMk/>
            <pc:sldMasterMk cId="1384562597" sldId="2147483660"/>
            <pc:sldLayoutMk cId="4061010998" sldId="2147483668"/>
          </pc:sldLayoutMkLst>
          <pc:spChg chg="mod">
            <ac:chgData name="Lockerman, Brooke (WAS-WSW)" userId="030d80ed-3d23-4de2-95dc-27becdb935c7" providerId="ADAL" clId="{2BA43F74-675F-E146-9EC9-2EDCCE6F20DD}" dt="2025-04-07T20:43:50.590" v="8"/>
            <ac:spMkLst>
              <pc:docMk/>
              <pc:sldMasterMk cId="1384562597" sldId="2147483660"/>
              <pc:sldLayoutMk cId="4061010998" sldId="2147483668"/>
              <ac:spMk id="7" creationId="{3BA3B68A-A772-841D-E903-2F18B526A77D}"/>
            </ac:spMkLst>
          </pc:spChg>
          <pc:picChg chg="mod">
            <ac:chgData name="Lockerman, Brooke (WAS-WSW)" userId="030d80ed-3d23-4de2-95dc-27becdb935c7" providerId="ADAL" clId="{2BA43F74-675F-E146-9EC9-2EDCCE6F20DD}" dt="2025-04-07T20:43:50.590" v="8"/>
            <ac:picMkLst>
              <pc:docMk/>
              <pc:sldMasterMk cId="1384562597" sldId="2147483660"/>
              <pc:sldLayoutMk cId="4061010998" sldId="2147483668"/>
              <ac:picMk id="9" creationId="{E1F55E9F-3F61-80B6-9344-B53E8965CB45}"/>
            </ac:picMkLst>
          </pc:picChg>
        </pc:sldLayoutChg>
        <pc:sldLayoutChg chg="modSp">
          <pc:chgData name="Lockerman, Brooke (WAS-WSW)" userId="030d80ed-3d23-4de2-95dc-27becdb935c7" providerId="ADAL" clId="{2BA43F74-675F-E146-9EC9-2EDCCE6F20DD}" dt="2025-04-07T20:43:50.590" v="8"/>
          <pc:sldLayoutMkLst>
            <pc:docMk/>
            <pc:sldMasterMk cId="1384562597" sldId="2147483660"/>
            <pc:sldLayoutMk cId="4191422439" sldId="2147483669"/>
          </pc:sldLayoutMkLst>
          <pc:spChg chg="mod">
            <ac:chgData name="Lockerman, Brooke (WAS-WSW)" userId="030d80ed-3d23-4de2-95dc-27becdb935c7" providerId="ADAL" clId="{2BA43F74-675F-E146-9EC9-2EDCCE6F20DD}" dt="2025-04-07T20:43:50.590" v="8"/>
            <ac:spMkLst>
              <pc:docMk/>
              <pc:sldMasterMk cId="1384562597" sldId="2147483660"/>
              <pc:sldLayoutMk cId="4191422439" sldId="2147483669"/>
              <ac:spMk id="5" creationId="{2B256A30-4860-BE57-C49C-185492CCC66F}"/>
            </ac:spMkLst>
          </pc:spChg>
          <pc:picChg chg="mod">
            <ac:chgData name="Lockerman, Brooke (WAS-WSW)" userId="030d80ed-3d23-4de2-95dc-27becdb935c7" providerId="ADAL" clId="{2BA43F74-675F-E146-9EC9-2EDCCE6F20DD}" dt="2025-04-07T20:43:50.590" v="8"/>
            <ac:picMkLst>
              <pc:docMk/>
              <pc:sldMasterMk cId="1384562597" sldId="2147483660"/>
              <pc:sldLayoutMk cId="4191422439" sldId="2147483669"/>
              <ac:picMk id="10" creationId="{3354CD67-1551-5848-BCAF-9FD26FE033A1}"/>
            </ac:picMkLst>
          </pc:picChg>
        </pc:sldLayoutChg>
      </pc:sldMasterChg>
      <pc:sldMasterChg chg="modSp modSldLayout">
        <pc:chgData name="Lockerman, Brooke (WAS-WSW)" userId="030d80ed-3d23-4de2-95dc-27becdb935c7" providerId="ADAL" clId="{2BA43F74-675F-E146-9EC9-2EDCCE6F20DD}" dt="2025-04-07T20:43:50.590" v="8"/>
        <pc:sldMasterMkLst>
          <pc:docMk/>
          <pc:sldMasterMk cId="3734969568" sldId="2147483682"/>
        </pc:sldMasterMkLst>
        <pc:spChg chg="mod">
          <ac:chgData name="Lockerman, Brooke (WAS-WSW)" userId="030d80ed-3d23-4de2-95dc-27becdb935c7" providerId="ADAL" clId="{2BA43F74-675F-E146-9EC9-2EDCCE6F20DD}" dt="2025-04-07T20:43:50.590" v="8"/>
          <ac:spMkLst>
            <pc:docMk/>
            <pc:sldMasterMk cId="3734969568" sldId="2147483682"/>
            <ac:spMk id="2" creationId="{825018D2-BCBB-496B-28A0-8B8205947136}"/>
          </ac:spMkLst>
        </pc:spChg>
        <pc:spChg chg="mod">
          <ac:chgData name="Lockerman, Brooke (WAS-WSW)" userId="030d80ed-3d23-4de2-95dc-27becdb935c7" providerId="ADAL" clId="{2BA43F74-675F-E146-9EC9-2EDCCE6F20DD}" dt="2025-04-07T20:43:50.590" v="8"/>
          <ac:spMkLst>
            <pc:docMk/>
            <pc:sldMasterMk cId="3734969568" sldId="2147483682"/>
            <ac:spMk id="3" creationId="{08ADBB24-6990-33CC-0971-535F13DF4E23}"/>
          </ac:spMkLst>
        </pc:spChg>
        <pc:spChg chg="mod">
          <ac:chgData name="Lockerman, Brooke (WAS-WSW)" userId="030d80ed-3d23-4de2-95dc-27becdb935c7" providerId="ADAL" clId="{2BA43F74-675F-E146-9EC9-2EDCCE6F20DD}" dt="2025-04-07T20:43:50.590" v="8"/>
          <ac:spMkLst>
            <pc:docMk/>
            <pc:sldMasterMk cId="3734969568" sldId="2147483682"/>
            <ac:spMk id="7" creationId="{2B9FE1D7-969C-0589-FD7D-A22BBB89A4B0}"/>
          </ac:spMkLst>
        </pc:spChg>
        <pc:spChg chg="mod">
          <ac:chgData name="Lockerman, Brooke (WAS-WSW)" userId="030d80ed-3d23-4de2-95dc-27becdb935c7" providerId="ADAL" clId="{2BA43F74-675F-E146-9EC9-2EDCCE6F20DD}" dt="2025-04-07T20:43:50.590" v="8"/>
          <ac:spMkLst>
            <pc:docMk/>
            <pc:sldMasterMk cId="3734969568" sldId="2147483682"/>
            <ac:spMk id="8" creationId="{20968619-CBEF-9A55-723F-A1A81FB63A6B}"/>
          </ac:spMkLst>
        </pc:spChg>
        <pc:picChg chg="mod">
          <ac:chgData name="Lockerman, Brooke (WAS-WSW)" userId="030d80ed-3d23-4de2-95dc-27becdb935c7" providerId="ADAL" clId="{2BA43F74-675F-E146-9EC9-2EDCCE6F20DD}" dt="2025-04-07T20:43:50.590" v="8"/>
          <ac:picMkLst>
            <pc:docMk/>
            <pc:sldMasterMk cId="3734969568" sldId="2147483682"/>
            <ac:picMk id="9" creationId="{F081C057-253B-251E-9F9F-C0AE3979BCF9}"/>
          </ac:picMkLst>
        </pc:picChg>
        <pc:sldLayoutChg chg="modSp">
          <pc:chgData name="Lockerman, Brooke (WAS-WSW)" userId="030d80ed-3d23-4de2-95dc-27becdb935c7" providerId="ADAL" clId="{2BA43F74-675F-E146-9EC9-2EDCCE6F20DD}" dt="2025-04-07T20:43:50.590" v="8"/>
          <pc:sldLayoutMkLst>
            <pc:docMk/>
            <pc:sldMasterMk cId="3734969568" sldId="2147483682"/>
            <pc:sldLayoutMk cId="33998396" sldId="2147483683"/>
          </pc:sldLayoutMkLst>
          <pc:spChg chg="mod">
            <ac:chgData name="Lockerman, Brooke (WAS-WSW)" userId="030d80ed-3d23-4de2-95dc-27becdb935c7" providerId="ADAL" clId="{2BA43F74-675F-E146-9EC9-2EDCCE6F20DD}" dt="2025-04-07T20:43:50.590" v="8"/>
            <ac:spMkLst>
              <pc:docMk/>
              <pc:sldMasterMk cId="3734969568" sldId="2147483682"/>
              <pc:sldLayoutMk cId="33998396" sldId="2147483683"/>
              <ac:spMk id="2" creationId="{57259E9F-2EA1-BDE0-6A67-0EA2A7751A0C}"/>
            </ac:spMkLst>
          </pc:spChg>
          <pc:spChg chg="mod">
            <ac:chgData name="Lockerman, Brooke (WAS-WSW)" userId="030d80ed-3d23-4de2-95dc-27becdb935c7" providerId="ADAL" clId="{2BA43F74-675F-E146-9EC9-2EDCCE6F20DD}" dt="2025-04-07T20:43:50.590" v="8"/>
            <ac:spMkLst>
              <pc:docMk/>
              <pc:sldMasterMk cId="3734969568" sldId="2147483682"/>
              <pc:sldLayoutMk cId="33998396" sldId="2147483683"/>
              <ac:spMk id="7" creationId="{CE9BE788-3C1C-0BEC-44E0-A22A9739EFB4}"/>
            </ac:spMkLst>
          </pc:spChg>
          <pc:spChg chg="mod">
            <ac:chgData name="Lockerman, Brooke (WAS-WSW)" userId="030d80ed-3d23-4de2-95dc-27becdb935c7" providerId="ADAL" clId="{2BA43F74-675F-E146-9EC9-2EDCCE6F20DD}" dt="2025-04-07T20:43:50.590" v="8"/>
            <ac:spMkLst>
              <pc:docMk/>
              <pc:sldMasterMk cId="3734969568" sldId="2147483682"/>
              <pc:sldLayoutMk cId="33998396" sldId="2147483683"/>
              <ac:spMk id="8" creationId="{500FC89E-D83E-02DC-10E6-2DD0D188ABD9}"/>
            </ac:spMkLst>
          </pc:spChg>
          <pc:picChg chg="mod">
            <ac:chgData name="Lockerman, Brooke (WAS-WSW)" userId="030d80ed-3d23-4de2-95dc-27becdb935c7" providerId="ADAL" clId="{2BA43F74-675F-E146-9EC9-2EDCCE6F20DD}" dt="2025-04-07T20:43:50.590" v="8"/>
            <ac:picMkLst>
              <pc:docMk/>
              <pc:sldMasterMk cId="3734969568" sldId="2147483682"/>
              <pc:sldLayoutMk cId="33998396" sldId="2147483683"/>
              <ac:picMk id="9" creationId="{41456CD7-D69C-A808-B53C-C247439AAEFB}"/>
            </ac:picMkLst>
          </pc:picChg>
        </pc:sldLayoutChg>
        <pc:sldLayoutChg chg="modSp">
          <pc:chgData name="Lockerman, Brooke (WAS-WSW)" userId="030d80ed-3d23-4de2-95dc-27becdb935c7" providerId="ADAL" clId="{2BA43F74-675F-E146-9EC9-2EDCCE6F20DD}" dt="2025-04-07T20:43:50.590" v="8"/>
          <pc:sldLayoutMkLst>
            <pc:docMk/>
            <pc:sldMasterMk cId="3734969568" sldId="2147483682"/>
            <pc:sldLayoutMk cId="1829506698" sldId="2147483684"/>
          </pc:sldLayoutMkLst>
          <pc:spChg chg="mod">
            <ac:chgData name="Lockerman, Brooke (WAS-WSW)" userId="030d80ed-3d23-4de2-95dc-27becdb935c7" providerId="ADAL" clId="{2BA43F74-675F-E146-9EC9-2EDCCE6F20DD}" dt="2025-04-07T20:43:50.590" v="8"/>
            <ac:spMkLst>
              <pc:docMk/>
              <pc:sldMasterMk cId="3734969568" sldId="2147483682"/>
              <pc:sldLayoutMk cId="1829506698" sldId="2147483684"/>
              <ac:spMk id="3" creationId="{3DAD6DF6-8C3F-BBF9-797C-7CDC5CE625C9}"/>
            </ac:spMkLst>
          </pc:spChg>
          <pc:spChg chg="mod">
            <ac:chgData name="Lockerman, Brooke (WAS-WSW)" userId="030d80ed-3d23-4de2-95dc-27becdb935c7" providerId="ADAL" clId="{2BA43F74-675F-E146-9EC9-2EDCCE6F20DD}" dt="2025-04-07T20:43:50.590" v="8"/>
            <ac:spMkLst>
              <pc:docMk/>
              <pc:sldMasterMk cId="3734969568" sldId="2147483682"/>
              <pc:sldLayoutMk cId="1829506698" sldId="2147483684"/>
              <ac:spMk id="7" creationId="{BE7BC240-756C-C840-B9D9-B2A3EE4C50D4}"/>
            </ac:spMkLst>
          </pc:spChg>
          <pc:spChg chg="mod">
            <ac:chgData name="Lockerman, Brooke (WAS-WSW)" userId="030d80ed-3d23-4de2-95dc-27becdb935c7" providerId="ADAL" clId="{2BA43F74-675F-E146-9EC9-2EDCCE6F20DD}" dt="2025-04-07T20:43:50.590" v="8"/>
            <ac:spMkLst>
              <pc:docMk/>
              <pc:sldMasterMk cId="3734969568" sldId="2147483682"/>
              <pc:sldLayoutMk cId="1829506698" sldId="2147483684"/>
              <ac:spMk id="8" creationId="{24F0EAA1-4395-E61B-8236-C6267AD59C26}"/>
            </ac:spMkLst>
          </pc:spChg>
          <pc:spChg chg="mod">
            <ac:chgData name="Lockerman, Brooke (WAS-WSW)" userId="030d80ed-3d23-4de2-95dc-27becdb935c7" providerId="ADAL" clId="{2BA43F74-675F-E146-9EC9-2EDCCE6F20DD}" dt="2025-04-07T20:43:50.590" v="8"/>
            <ac:spMkLst>
              <pc:docMk/>
              <pc:sldMasterMk cId="3734969568" sldId="2147483682"/>
              <pc:sldLayoutMk cId="1829506698" sldId="2147483684"/>
              <ac:spMk id="9" creationId="{4267948E-B126-290B-FD32-15B72EDD4929}"/>
            </ac:spMkLst>
          </pc:spChg>
          <pc:picChg chg="mod">
            <ac:chgData name="Lockerman, Brooke (WAS-WSW)" userId="030d80ed-3d23-4de2-95dc-27becdb935c7" providerId="ADAL" clId="{2BA43F74-675F-E146-9EC9-2EDCCE6F20DD}" dt="2025-04-07T20:43:50.590" v="8"/>
            <ac:picMkLst>
              <pc:docMk/>
              <pc:sldMasterMk cId="3734969568" sldId="2147483682"/>
              <pc:sldLayoutMk cId="1829506698" sldId="2147483684"/>
              <ac:picMk id="10" creationId="{35DEF568-7741-9513-13FB-27E42C7D12CA}"/>
            </ac:picMkLst>
          </pc:picChg>
        </pc:sldLayoutChg>
        <pc:sldLayoutChg chg="modSp">
          <pc:chgData name="Lockerman, Brooke (WAS-WSW)" userId="030d80ed-3d23-4de2-95dc-27becdb935c7" providerId="ADAL" clId="{2BA43F74-675F-E146-9EC9-2EDCCE6F20DD}" dt="2025-04-07T20:43:50.590" v="8"/>
          <pc:sldLayoutMkLst>
            <pc:docMk/>
            <pc:sldMasterMk cId="3734969568" sldId="2147483682"/>
            <pc:sldLayoutMk cId="1832790156" sldId="2147483685"/>
          </pc:sldLayoutMkLst>
          <pc:spChg chg="mod">
            <ac:chgData name="Lockerman, Brooke (WAS-WSW)" userId="030d80ed-3d23-4de2-95dc-27becdb935c7" providerId="ADAL" clId="{2BA43F74-675F-E146-9EC9-2EDCCE6F20DD}" dt="2025-04-07T20:43:50.590" v="8"/>
            <ac:spMkLst>
              <pc:docMk/>
              <pc:sldMasterMk cId="3734969568" sldId="2147483682"/>
              <pc:sldLayoutMk cId="1832790156" sldId="2147483685"/>
              <ac:spMk id="3" creationId="{976CF850-7EE3-6723-BBD0-4DF937541403}"/>
            </ac:spMkLst>
          </pc:spChg>
          <pc:spChg chg="mod">
            <ac:chgData name="Lockerman, Brooke (WAS-WSW)" userId="030d80ed-3d23-4de2-95dc-27becdb935c7" providerId="ADAL" clId="{2BA43F74-675F-E146-9EC9-2EDCCE6F20DD}" dt="2025-04-07T20:43:50.590" v="8"/>
            <ac:spMkLst>
              <pc:docMk/>
              <pc:sldMasterMk cId="3734969568" sldId="2147483682"/>
              <pc:sldLayoutMk cId="1832790156" sldId="2147483685"/>
              <ac:spMk id="4" creationId="{74A7B8E6-7B59-52E3-0BE7-184D1DF33AA8}"/>
            </ac:spMkLst>
          </pc:spChg>
          <pc:spChg chg="mod">
            <ac:chgData name="Lockerman, Brooke (WAS-WSW)" userId="030d80ed-3d23-4de2-95dc-27becdb935c7" providerId="ADAL" clId="{2BA43F74-675F-E146-9EC9-2EDCCE6F20DD}" dt="2025-04-07T20:43:50.590" v="8"/>
            <ac:spMkLst>
              <pc:docMk/>
              <pc:sldMasterMk cId="3734969568" sldId="2147483682"/>
              <pc:sldLayoutMk cId="1832790156" sldId="2147483685"/>
              <ac:spMk id="8" creationId="{C0F6C867-99AD-1B78-A361-3120937965CF}"/>
            </ac:spMkLst>
          </pc:spChg>
          <pc:spChg chg="mod">
            <ac:chgData name="Lockerman, Brooke (WAS-WSW)" userId="030d80ed-3d23-4de2-95dc-27becdb935c7" providerId="ADAL" clId="{2BA43F74-675F-E146-9EC9-2EDCCE6F20DD}" dt="2025-04-07T20:43:50.590" v="8"/>
            <ac:spMkLst>
              <pc:docMk/>
              <pc:sldMasterMk cId="3734969568" sldId="2147483682"/>
              <pc:sldLayoutMk cId="1832790156" sldId="2147483685"/>
              <ac:spMk id="9" creationId="{9F2001F2-9C7F-BC30-EB6B-E27C423DF13D}"/>
            </ac:spMkLst>
          </pc:spChg>
          <pc:spChg chg="mod">
            <ac:chgData name="Lockerman, Brooke (WAS-WSW)" userId="030d80ed-3d23-4de2-95dc-27becdb935c7" providerId="ADAL" clId="{2BA43F74-675F-E146-9EC9-2EDCCE6F20DD}" dt="2025-04-07T20:43:50.590" v="8"/>
            <ac:spMkLst>
              <pc:docMk/>
              <pc:sldMasterMk cId="3734969568" sldId="2147483682"/>
              <pc:sldLayoutMk cId="1832790156" sldId="2147483685"/>
              <ac:spMk id="10" creationId="{671220B4-B445-E99E-9DE0-4A342FF800A0}"/>
            </ac:spMkLst>
          </pc:spChg>
          <pc:picChg chg="mod">
            <ac:chgData name="Lockerman, Brooke (WAS-WSW)" userId="030d80ed-3d23-4de2-95dc-27becdb935c7" providerId="ADAL" clId="{2BA43F74-675F-E146-9EC9-2EDCCE6F20DD}" dt="2025-04-07T20:43:50.590" v="8"/>
            <ac:picMkLst>
              <pc:docMk/>
              <pc:sldMasterMk cId="3734969568" sldId="2147483682"/>
              <pc:sldLayoutMk cId="1832790156" sldId="2147483685"/>
              <ac:picMk id="11" creationId="{65A1D1C8-3B82-9EDA-1773-830E13582325}"/>
            </ac:picMkLst>
          </pc:picChg>
        </pc:sldLayoutChg>
        <pc:sldLayoutChg chg="modSp">
          <pc:chgData name="Lockerman, Brooke (WAS-WSW)" userId="030d80ed-3d23-4de2-95dc-27becdb935c7" providerId="ADAL" clId="{2BA43F74-675F-E146-9EC9-2EDCCE6F20DD}" dt="2025-04-07T20:43:50.590" v="8"/>
          <pc:sldLayoutMkLst>
            <pc:docMk/>
            <pc:sldMasterMk cId="3734969568" sldId="2147483682"/>
            <pc:sldLayoutMk cId="2708994008" sldId="2147483686"/>
          </pc:sldLayoutMkLst>
          <pc:spChg chg="mod">
            <ac:chgData name="Lockerman, Brooke (WAS-WSW)" userId="030d80ed-3d23-4de2-95dc-27becdb935c7" providerId="ADAL" clId="{2BA43F74-675F-E146-9EC9-2EDCCE6F20DD}" dt="2025-04-07T20:43:50.590" v="8"/>
            <ac:spMkLst>
              <pc:docMk/>
              <pc:sldMasterMk cId="3734969568" sldId="2147483682"/>
              <pc:sldLayoutMk cId="2708994008" sldId="2147483686"/>
              <ac:spMk id="2" creationId="{2083D5BC-28A0-C504-85E7-17A17E64A2F4}"/>
            </ac:spMkLst>
          </pc:spChg>
          <pc:spChg chg="mod">
            <ac:chgData name="Lockerman, Brooke (WAS-WSW)" userId="030d80ed-3d23-4de2-95dc-27becdb935c7" providerId="ADAL" clId="{2BA43F74-675F-E146-9EC9-2EDCCE6F20DD}" dt="2025-04-07T20:43:50.590" v="8"/>
            <ac:spMkLst>
              <pc:docMk/>
              <pc:sldMasterMk cId="3734969568" sldId="2147483682"/>
              <pc:sldLayoutMk cId="2708994008" sldId="2147483686"/>
              <ac:spMk id="4" creationId="{973380B4-5420-90DF-0500-A507163BEC36}"/>
            </ac:spMkLst>
          </pc:spChg>
          <pc:spChg chg="mod">
            <ac:chgData name="Lockerman, Brooke (WAS-WSW)" userId="030d80ed-3d23-4de2-95dc-27becdb935c7" providerId="ADAL" clId="{2BA43F74-675F-E146-9EC9-2EDCCE6F20DD}" dt="2025-04-07T20:43:50.590" v="8"/>
            <ac:spMkLst>
              <pc:docMk/>
              <pc:sldMasterMk cId="3734969568" sldId="2147483682"/>
              <pc:sldLayoutMk cId="2708994008" sldId="2147483686"/>
              <ac:spMk id="5" creationId="{D9FC251C-77C3-EDC1-4EDB-FF3E3627504F}"/>
            </ac:spMkLst>
          </pc:spChg>
          <pc:picChg chg="mod">
            <ac:chgData name="Lockerman, Brooke (WAS-WSW)" userId="030d80ed-3d23-4de2-95dc-27becdb935c7" providerId="ADAL" clId="{2BA43F74-675F-E146-9EC9-2EDCCE6F20DD}" dt="2025-04-07T20:43:50.590" v="8"/>
            <ac:picMkLst>
              <pc:docMk/>
              <pc:sldMasterMk cId="3734969568" sldId="2147483682"/>
              <pc:sldLayoutMk cId="2708994008" sldId="2147483686"/>
              <ac:picMk id="43" creationId="{4614AD83-E0D7-B747-887A-3872A4C89960}"/>
            </ac:picMkLst>
          </pc:picChg>
        </pc:sldLayoutChg>
        <pc:sldLayoutChg chg="modSp">
          <pc:chgData name="Lockerman, Brooke (WAS-WSW)" userId="030d80ed-3d23-4de2-95dc-27becdb935c7" providerId="ADAL" clId="{2BA43F74-675F-E146-9EC9-2EDCCE6F20DD}" dt="2025-04-07T20:43:50.590" v="8"/>
          <pc:sldLayoutMkLst>
            <pc:docMk/>
            <pc:sldMasterMk cId="3734969568" sldId="2147483682"/>
            <pc:sldLayoutMk cId="2960561264" sldId="2147483687"/>
          </pc:sldLayoutMkLst>
          <pc:spChg chg="mod">
            <ac:chgData name="Lockerman, Brooke (WAS-WSW)" userId="030d80ed-3d23-4de2-95dc-27becdb935c7" providerId="ADAL" clId="{2BA43F74-675F-E146-9EC9-2EDCCE6F20DD}" dt="2025-04-07T20:43:50.590" v="8"/>
            <ac:spMkLst>
              <pc:docMk/>
              <pc:sldMasterMk cId="3734969568" sldId="2147483682"/>
              <pc:sldLayoutMk cId="2960561264" sldId="2147483687"/>
              <ac:spMk id="14" creationId="{EFA2D2F7-A51A-8199-4AC1-66B175603BBB}"/>
            </ac:spMkLst>
          </pc:spChg>
          <pc:spChg chg="mod">
            <ac:chgData name="Lockerman, Brooke (WAS-WSW)" userId="030d80ed-3d23-4de2-95dc-27becdb935c7" providerId="ADAL" clId="{2BA43F74-675F-E146-9EC9-2EDCCE6F20DD}" dt="2025-04-07T20:43:50.590" v="8"/>
            <ac:spMkLst>
              <pc:docMk/>
              <pc:sldMasterMk cId="3734969568" sldId="2147483682"/>
              <pc:sldLayoutMk cId="2960561264" sldId="2147483687"/>
              <ac:spMk id="15" creationId="{FFC9A276-434D-EA92-E7F8-EA02E9D3B4F2}"/>
            </ac:spMkLst>
          </pc:spChg>
          <pc:picChg chg="mod">
            <ac:chgData name="Lockerman, Brooke (WAS-WSW)" userId="030d80ed-3d23-4de2-95dc-27becdb935c7" providerId="ADAL" clId="{2BA43F74-675F-E146-9EC9-2EDCCE6F20DD}" dt="2025-04-07T20:43:50.590" v="8"/>
            <ac:picMkLst>
              <pc:docMk/>
              <pc:sldMasterMk cId="3734969568" sldId="2147483682"/>
              <pc:sldLayoutMk cId="2960561264" sldId="2147483687"/>
              <ac:picMk id="16" creationId="{414E47FB-42C6-EEA7-2DBF-438FCA3BEFB4}"/>
            </ac:picMkLst>
          </pc:picChg>
        </pc:sldLayoutChg>
        <pc:sldLayoutChg chg="modSp">
          <pc:chgData name="Lockerman, Brooke (WAS-WSW)" userId="030d80ed-3d23-4de2-95dc-27becdb935c7" providerId="ADAL" clId="{2BA43F74-675F-E146-9EC9-2EDCCE6F20DD}" dt="2025-04-07T20:43:50.590" v="8"/>
          <pc:sldLayoutMkLst>
            <pc:docMk/>
            <pc:sldMasterMk cId="3734969568" sldId="2147483682"/>
            <pc:sldLayoutMk cId="2132804597" sldId="2147483688"/>
          </pc:sldLayoutMkLst>
          <pc:spChg chg="mod">
            <ac:chgData name="Lockerman, Brooke (WAS-WSW)" userId="030d80ed-3d23-4de2-95dc-27becdb935c7" providerId="ADAL" clId="{2BA43F74-675F-E146-9EC9-2EDCCE6F20DD}" dt="2025-04-07T20:43:50.590" v="8"/>
            <ac:spMkLst>
              <pc:docMk/>
              <pc:sldMasterMk cId="3734969568" sldId="2147483682"/>
              <pc:sldLayoutMk cId="2132804597" sldId="2147483688"/>
              <ac:spMk id="82" creationId="{00000000-0000-0000-0000-000000000000}"/>
            </ac:spMkLst>
          </pc:spChg>
        </pc:sldLayoutChg>
      </pc:sldMasterChg>
      <pc:sldMasterChg chg="modSp modSldLayout">
        <pc:chgData name="Lockerman, Brooke (WAS-WSW)" userId="030d80ed-3d23-4de2-95dc-27becdb935c7" providerId="ADAL" clId="{2BA43F74-675F-E146-9EC9-2EDCCE6F20DD}" dt="2025-04-07T20:43:50.590" v="8"/>
        <pc:sldMasterMkLst>
          <pc:docMk/>
          <pc:sldMasterMk cId="1033957773" sldId="2147483730"/>
        </pc:sldMasterMkLst>
        <pc:sldLayoutChg chg="modSp">
          <pc:chgData name="Lockerman, Brooke (WAS-WSW)" userId="030d80ed-3d23-4de2-95dc-27becdb935c7" providerId="ADAL" clId="{2BA43F74-675F-E146-9EC9-2EDCCE6F20DD}" dt="2025-04-07T20:43:50.590" v="8"/>
          <pc:sldLayoutMkLst>
            <pc:docMk/>
            <pc:sldMasterMk cId="1033957773" sldId="2147483730"/>
            <pc:sldLayoutMk cId="3656405848" sldId="2147483731"/>
          </pc:sldLayoutMkLst>
        </pc:sldLayoutChg>
        <pc:sldLayoutChg chg="delSp mod">
          <pc:chgData name="Lockerman, Brooke (WAS-WSW)" userId="030d80ed-3d23-4de2-95dc-27becdb935c7" providerId="ADAL" clId="{2BA43F74-675F-E146-9EC9-2EDCCE6F20DD}" dt="2025-04-04T16:37:21.383" v="7" actId="478"/>
          <pc:sldLayoutMkLst>
            <pc:docMk/>
            <pc:sldMasterMk cId="1033957773" sldId="2147483730"/>
            <pc:sldLayoutMk cId="3014635596" sldId="2147483732"/>
          </pc:sldLayoutMkLst>
        </pc:sldLayoutChg>
        <pc:sldLayoutChg chg="modSp">
          <pc:chgData name="Lockerman, Brooke (WAS-WSW)" userId="030d80ed-3d23-4de2-95dc-27becdb935c7" providerId="ADAL" clId="{2BA43F74-675F-E146-9EC9-2EDCCE6F20DD}" dt="2025-04-07T20:43:50.590" v="8"/>
          <pc:sldLayoutMkLst>
            <pc:docMk/>
            <pc:sldMasterMk cId="1033957773" sldId="2147483730"/>
            <pc:sldLayoutMk cId="2041965939" sldId="2147483733"/>
          </pc:sldLayoutMkLst>
        </pc:sldLayoutChg>
        <pc:sldLayoutChg chg="modSp">
          <pc:chgData name="Lockerman, Brooke (WAS-WSW)" userId="030d80ed-3d23-4de2-95dc-27becdb935c7" providerId="ADAL" clId="{2BA43F74-675F-E146-9EC9-2EDCCE6F20DD}" dt="2025-04-07T20:43:50.590" v="8"/>
          <pc:sldLayoutMkLst>
            <pc:docMk/>
            <pc:sldMasterMk cId="1033957773" sldId="2147483730"/>
            <pc:sldLayoutMk cId="3642492512" sldId="2147483734"/>
          </pc:sldLayoutMkLst>
        </pc:sldLayoutChg>
        <pc:sldLayoutChg chg="modSp">
          <pc:chgData name="Lockerman, Brooke (WAS-WSW)" userId="030d80ed-3d23-4de2-95dc-27becdb935c7" providerId="ADAL" clId="{2BA43F74-675F-E146-9EC9-2EDCCE6F20DD}" dt="2025-04-07T20:43:50.590" v="8"/>
          <pc:sldLayoutMkLst>
            <pc:docMk/>
            <pc:sldMasterMk cId="1033957773" sldId="2147483730"/>
            <pc:sldLayoutMk cId="601438537" sldId="2147483735"/>
          </pc:sldLayoutMkLst>
        </pc:sldLayoutChg>
        <pc:sldLayoutChg chg="modSp">
          <pc:chgData name="Lockerman, Brooke (WAS-WSW)" userId="030d80ed-3d23-4de2-95dc-27becdb935c7" providerId="ADAL" clId="{2BA43F74-675F-E146-9EC9-2EDCCE6F20DD}" dt="2025-04-07T20:43:50.590" v="8"/>
          <pc:sldLayoutMkLst>
            <pc:docMk/>
            <pc:sldMasterMk cId="1033957773" sldId="2147483730"/>
            <pc:sldLayoutMk cId="2094897691" sldId="2147483736"/>
          </pc:sldLayoutMkLst>
        </pc:sldLayoutChg>
        <pc:sldLayoutChg chg="modSp">
          <pc:chgData name="Lockerman, Brooke (WAS-WSW)" userId="030d80ed-3d23-4de2-95dc-27becdb935c7" providerId="ADAL" clId="{2BA43F74-675F-E146-9EC9-2EDCCE6F20DD}" dt="2025-04-07T20:43:50.590" v="8"/>
          <pc:sldLayoutMkLst>
            <pc:docMk/>
            <pc:sldMasterMk cId="1033957773" sldId="2147483730"/>
            <pc:sldLayoutMk cId="4052605206" sldId="2147483737"/>
          </pc:sldLayoutMkLst>
        </pc:sldLayoutChg>
        <pc:sldLayoutChg chg="modSp">
          <pc:chgData name="Lockerman, Brooke (WAS-WSW)" userId="030d80ed-3d23-4de2-95dc-27becdb935c7" providerId="ADAL" clId="{2BA43F74-675F-E146-9EC9-2EDCCE6F20DD}" dt="2025-04-07T20:43:50.590" v="8"/>
          <pc:sldLayoutMkLst>
            <pc:docMk/>
            <pc:sldMasterMk cId="1033957773" sldId="2147483730"/>
            <pc:sldLayoutMk cId="3400953801" sldId="2147483738"/>
          </pc:sldLayoutMkLst>
        </pc:sldLayoutChg>
        <pc:sldLayoutChg chg="modSp">
          <pc:chgData name="Lockerman, Brooke (WAS-WSW)" userId="030d80ed-3d23-4de2-95dc-27becdb935c7" providerId="ADAL" clId="{2BA43F74-675F-E146-9EC9-2EDCCE6F20DD}" dt="2025-04-07T20:43:50.590" v="8"/>
          <pc:sldLayoutMkLst>
            <pc:docMk/>
            <pc:sldMasterMk cId="1033957773" sldId="2147483730"/>
            <pc:sldLayoutMk cId="1507862788" sldId="2147483739"/>
          </pc:sldLayoutMkLst>
        </pc:sldLayoutChg>
        <pc:sldLayoutChg chg="modSp">
          <pc:chgData name="Lockerman, Brooke (WAS-WSW)" userId="030d80ed-3d23-4de2-95dc-27becdb935c7" providerId="ADAL" clId="{2BA43F74-675F-E146-9EC9-2EDCCE6F20DD}" dt="2025-04-07T20:43:50.590" v="8"/>
          <pc:sldLayoutMkLst>
            <pc:docMk/>
            <pc:sldMasterMk cId="1033957773" sldId="2147483730"/>
            <pc:sldLayoutMk cId="4077153619" sldId="2147483741"/>
          </pc:sldLayoutMkLst>
        </pc:sldLayoutChg>
        <pc:sldLayoutChg chg="modSp">
          <pc:chgData name="Lockerman, Brooke (WAS-WSW)" userId="030d80ed-3d23-4de2-95dc-27becdb935c7" providerId="ADAL" clId="{2BA43F74-675F-E146-9EC9-2EDCCE6F20DD}" dt="2025-04-07T20:43:50.590" v="8"/>
          <pc:sldLayoutMkLst>
            <pc:docMk/>
            <pc:sldMasterMk cId="1033957773" sldId="2147483730"/>
            <pc:sldLayoutMk cId="2045973763" sldId="2147483742"/>
          </pc:sldLayoutMkLst>
        </pc:sldLayoutChg>
      </pc:sldMasterChg>
      <pc:sldMasterChg chg="modSp modSldLayout">
        <pc:chgData name="Lockerman, Brooke (WAS-WSW)" userId="030d80ed-3d23-4de2-95dc-27becdb935c7" providerId="ADAL" clId="{2BA43F74-675F-E146-9EC9-2EDCCE6F20DD}" dt="2025-04-07T20:43:50.590" v="8"/>
        <pc:sldMasterMkLst>
          <pc:docMk/>
          <pc:sldMasterMk cId="710079777" sldId="2147483743"/>
        </pc:sldMasterMkLst>
        <pc:sldLayoutChg chg="modSp">
          <pc:chgData name="Lockerman, Brooke (WAS-WSW)" userId="030d80ed-3d23-4de2-95dc-27becdb935c7" providerId="ADAL" clId="{2BA43F74-675F-E146-9EC9-2EDCCE6F20DD}" dt="2025-04-07T20:43:50.590" v="8"/>
          <pc:sldLayoutMkLst>
            <pc:docMk/>
            <pc:sldMasterMk cId="710079777" sldId="2147483743"/>
            <pc:sldLayoutMk cId="1402060508" sldId="2147483744"/>
          </pc:sldLayoutMkLst>
        </pc:sldLayoutChg>
        <pc:sldLayoutChg chg="modSp">
          <pc:chgData name="Lockerman, Brooke (WAS-WSW)" userId="030d80ed-3d23-4de2-95dc-27becdb935c7" providerId="ADAL" clId="{2BA43F74-675F-E146-9EC9-2EDCCE6F20DD}" dt="2025-04-07T20:43:50.590" v="8"/>
          <pc:sldLayoutMkLst>
            <pc:docMk/>
            <pc:sldMasterMk cId="710079777" sldId="2147483743"/>
            <pc:sldLayoutMk cId="1853824526" sldId="2147483745"/>
          </pc:sldLayoutMkLst>
        </pc:sldLayoutChg>
        <pc:sldLayoutChg chg="modSp">
          <pc:chgData name="Lockerman, Brooke (WAS-WSW)" userId="030d80ed-3d23-4de2-95dc-27becdb935c7" providerId="ADAL" clId="{2BA43F74-675F-E146-9EC9-2EDCCE6F20DD}" dt="2025-04-07T20:43:50.590" v="8"/>
          <pc:sldLayoutMkLst>
            <pc:docMk/>
            <pc:sldMasterMk cId="710079777" sldId="2147483743"/>
            <pc:sldLayoutMk cId="2319393020" sldId="2147483746"/>
          </pc:sldLayoutMkLst>
        </pc:sldLayoutChg>
        <pc:sldLayoutChg chg="modSp">
          <pc:chgData name="Lockerman, Brooke (WAS-WSW)" userId="030d80ed-3d23-4de2-95dc-27becdb935c7" providerId="ADAL" clId="{2BA43F74-675F-E146-9EC9-2EDCCE6F20DD}" dt="2025-04-07T20:43:50.590" v="8"/>
          <pc:sldLayoutMkLst>
            <pc:docMk/>
            <pc:sldMasterMk cId="710079777" sldId="2147483743"/>
            <pc:sldLayoutMk cId="1755512616" sldId="2147483747"/>
          </pc:sldLayoutMkLst>
        </pc:sldLayoutChg>
        <pc:sldLayoutChg chg="modSp">
          <pc:chgData name="Lockerman, Brooke (WAS-WSW)" userId="030d80ed-3d23-4de2-95dc-27becdb935c7" providerId="ADAL" clId="{2BA43F74-675F-E146-9EC9-2EDCCE6F20DD}" dt="2025-04-07T20:43:50.590" v="8"/>
          <pc:sldLayoutMkLst>
            <pc:docMk/>
            <pc:sldMasterMk cId="710079777" sldId="2147483743"/>
            <pc:sldLayoutMk cId="2950106671" sldId="2147483748"/>
          </pc:sldLayoutMkLst>
        </pc:sldLayoutChg>
        <pc:sldLayoutChg chg="modSp">
          <pc:chgData name="Lockerman, Brooke (WAS-WSW)" userId="030d80ed-3d23-4de2-95dc-27becdb935c7" providerId="ADAL" clId="{2BA43F74-675F-E146-9EC9-2EDCCE6F20DD}" dt="2025-04-07T20:43:50.590" v="8"/>
          <pc:sldLayoutMkLst>
            <pc:docMk/>
            <pc:sldMasterMk cId="710079777" sldId="2147483743"/>
            <pc:sldLayoutMk cId="1695652006" sldId="2147483749"/>
          </pc:sldLayoutMkLst>
        </pc:sldLayoutChg>
        <pc:sldLayoutChg chg="modSp">
          <pc:chgData name="Lockerman, Brooke (WAS-WSW)" userId="030d80ed-3d23-4de2-95dc-27becdb935c7" providerId="ADAL" clId="{2BA43F74-675F-E146-9EC9-2EDCCE6F20DD}" dt="2025-04-07T20:43:50.590" v="8"/>
          <pc:sldLayoutMkLst>
            <pc:docMk/>
            <pc:sldMasterMk cId="710079777" sldId="2147483743"/>
            <pc:sldLayoutMk cId="479433632" sldId="2147483750"/>
          </pc:sldLayoutMkLst>
        </pc:sldLayoutChg>
        <pc:sldLayoutChg chg="modSp">
          <pc:chgData name="Lockerman, Brooke (WAS-WSW)" userId="030d80ed-3d23-4de2-95dc-27becdb935c7" providerId="ADAL" clId="{2BA43F74-675F-E146-9EC9-2EDCCE6F20DD}" dt="2025-04-07T20:43:50.590" v="8"/>
          <pc:sldLayoutMkLst>
            <pc:docMk/>
            <pc:sldMasterMk cId="710079777" sldId="2147483743"/>
            <pc:sldLayoutMk cId="2768503051" sldId="2147483751"/>
          </pc:sldLayoutMkLst>
        </pc:sldLayoutChg>
        <pc:sldLayoutChg chg="modSp">
          <pc:chgData name="Lockerman, Brooke (WAS-WSW)" userId="030d80ed-3d23-4de2-95dc-27becdb935c7" providerId="ADAL" clId="{2BA43F74-675F-E146-9EC9-2EDCCE6F20DD}" dt="2025-04-07T20:43:50.590" v="8"/>
          <pc:sldLayoutMkLst>
            <pc:docMk/>
            <pc:sldMasterMk cId="710079777" sldId="2147483743"/>
            <pc:sldLayoutMk cId="846206284" sldId="2147483752"/>
          </pc:sldLayoutMkLst>
        </pc:sldLayoutChg>
        <pc:sldLayoutChg chg="modSp">
          <pc:chgData name="Lockerman, Brooke (WAS-WSW)" userId="030d80ed-3d23-4de2-95dc-27becdb935c7" providerId="ADAL" clId="{2BA43F74-675F-E146-9EC9-2EDCCE6F20DD}" dt="2025-04-07T20:43:50.590" v="8"/>
          <pc:sldLayoutMkLst>
            <pc:docMk/>
            <pc:sldMasterMk cId="710079777" sldId="2147483743"/>
            <pc:sldLayoutMk cId="3864861592" sldId="2147483754"/>
          </pc:sldLayoutMkLst>
        </pc:sldLayoutChg>
        <pc:sldLayoutChg chg="modSp">
          <pc:chgData name="Lockerman, Brooke (WAS-WSW)" userId="030d80ed-3d23-4de2-95dc-27becdb935c7" providerId="ADAL" clId="{2BA43F74-675F-E146-9EC9-2EDCCE6F20DD}" dt="2025-04-07T20:43:50.590" v="8"/>
          <pc:sldLayoutMkLst>
            <pc:docMk/>
            <pc:sldMasterMk cId="710079777" sldId="2147483743"/>
            <pc:sldLayoutMk cId="2249307773" sldId="2147483755"/>
          </pc:sldLayoutMkLst>
        </pc:sldLayoutChg>
        <pc:sldLayoutChg chg="modSp">
          <pc:chgData name="Lockerman, Brooke (WAS-WSW)" userId="030d80ed-3d23-4de2-95dc-27becdb935c7" providerId="ADAL" clId="{2BA43F74-675F-E146-9EC9-2EDCCE6F20DD}" dt="2025-04-07T20:43:50.590" v="8"/>
          <pc:sldLayoutMkLst>
            <pc:docMk/>
            <pc:sldMasterMk cId="710079777" sldId="2147483743"/>
            <pc:sldLayoutMk cId="1121284626" sldId="2147483756"/>
          </pc:sldLayoutMkLst>
        </pc:sldLayoutChg>
      </pc:sldMasterChg>
      <pc:sldMasterChg chg="addSp modSldLayout">
        <pc:chgData name="Lockerman, Brooke (WAS-WSW)" userId="030d80ed-3d23-4de2-95dc-27becdb935c7" providerId="ADAL" clId="{2BA43F74-675F-E146-9EC9-2EDCCE6F20DD}" dt="2025-04-07T20:43:50.590" v="8"/>
        <pc:sldMasterMkLst>
          <pc:docMk/>
          <pc:sldMasterMk cId="3403776282" sldId="2147483757"/>
        </pc:sldMasterMkLst>
        <pc:picChg chg="add">
          <ac:chgData name="Lockerman, Brooke (WAS-WSW)" userId="030d80ed-3d23-4de2-95dc-27becdb935c7" providerId="ADAL" clId="{2BA43F74-675F-E146-9EC9-2EDCCE6F20DD}" dt="2025-04-07T20:43:50.590" v="8"/>
          <ac:picMkLst>
            <pc:docMk/>
            <pc:sldMasterMk cId="3403776282" sldId="2147483757"/>
            <ac:picMk id="7" creationId="{1EB19325-BF63-1EB0-8037-37CD24B2D744}"/>
          </ac:picMkLst>
        </pc:picChg>
        <pc:sldLayoutChg chg="addSp">
          <pc:chgData name="Lockerman, Brooke (WAS-WSW)" userId="030d80ed-3d23-4de2-95dc-27becdb935c7" providerId="ADAL" clId="{2BA43F74-675F-E146-9EC9-2EDCCE6F20DD}" dt="2025-04-07T20:43:50.590" v="8"/>
          <pc:sldLayoutMkLst>
            <pc:docMk/>
            <pc:sldMasterMk cId="3403776282" sldId="2147483757"/>
            <pc:sldLayoutMk cId="1227896155" sldId="2147483761"/>
          </pc:sldLayoutMkLst>
          <pc:picChg chg="add">
            <ac:chgData name="Lockerman, Brooke (WAS-WSW)" userId="030d80ed-3d23-4de2-95dc-27becdb935c7" providerId="ADAL" clId="{2BA43F74-675F-E146-9EC9-2EDCCE6F20DD}" dt="2025-04-07T20:43:50.590" v="8"/>
            <ac:picMkLst>
              <pc:docMk/>
              <pc:sldMasterMk cId="3403776282" sldId="2147483757"/>
              <pc:sldLayoutMk cId="1227896155" sldId="2147483761"/>
              <ac:picMk id="8" creationId="{70788932-B703-0021-62DE-A53A2B1A2FCE}"/>
            </ac:picMkLst>
          </pc:picChg>
        </pc:sldLayoutChg>
        <pc:sldLayoutChg chg="addSp">
          <pc:chgData name="Lockerman, Brooke (WAS-WSW)" userId="030d80ed-3d23-4de2-95dc-27becdb935c7" providerId="ADAL" clId="{2BA43F74-675F-E146-9EC9-2EDCCE6F20DD}" dt="2025-04-07T20:43:50.590" v="8"/>
          <pc:sldLayoutMkLst>
            <pc:docMk/>
            <pc:sldMasterMk cId="3403776282" sldId="2147483757"/>
            <pc:sldLayoutMk cId="625083392" sldId="2147483763"/>
          </pc:sldLayoutMkLst>
          <pc:picChg chg="add">
            <ac:chgData name="Lockerman, Brooke (WAS-WSW)" userId="030d80ed-3d23-4de2-95dc-27becdb935c7" providerId="ADAL" clId="{2BA43F74-675F-E146-9EC9-2EDCCE6F20DD}" dt="2025-04-07T20:43:50.590" v="8"/>
            <ac:picMkLst>
              <pc:docMk/>
              <pc:sldMasterMk cId="3403776282" sldId="2147483757"/>
              <pc:sldLayoutMk cId="625083392" sldId="2147483763"/>
              <ac:picMk id="6" creationId="{962479BC-5DB4-73A1-3E47-3742CBB1CFE8}"/>
            </ac:picMkLst>
          </pc:picChg>
        </pc:sldLayoutChg>
        <pc:sldLayoutChg chg="addSp">
          <pc:chgData name="Lockerman, Brooke (WAS-WSW)" userId="030d80ed-3d23-4de2-95dc-27becdb935c7" providerId="ADAL" clId="{2BA43F74-675F-E146-9EC9-2EDCCE6F20DD}" dt="2025-04-07T20:43:50.590" v="8"/>
          <pc:sldLayoutMkLst>
            <pc:docMk/>
            <pc:sldMasterMk cId="3403776282" sldId="2147483757"/>
            <pc:sldLayoutMk cId="2394558551" sldId="2147483764"/>
          </pc:sldLayoutMkLst>
          <pc:picChg chg="add">
            <ac:chgData name="Lockerman, Brooke (WAS-WSW)" userId="030d80ed-3d23-4de2-95dc-27becdb935c7" providerId="ADAL" clId="{2BA43F74-675F-E146-9EC9-2EDCCE6F20DD}" dt="2025-04-07T20:43:50.590" v="8"/>
            <ac:picMkLst>
              <pc:docMk/>
              <pc:sldMasterMk cId="3403776282" sldId="2147483757"/>
              <pc:sldLayoutMk cId="2394558551" sldId="2147483764"/>
              <ac:picMk id="5" creationId="{580D0868-B52C-6B39-FE1F-5211F2A4D293}"/>
            </ac:picMkLst>
          </pc:picChg>
        </pc:sldLayoutChg>
      </pc:sldMasterChg>
      <pc:sldMasterChg chg="addSp modSldLayout">
        <pc:chgData name="Lockerman, Brooke (WAS-WSW)" userId="030d80ed-3d23-4de2-95dc-27becdb935c7" providerId="ADAL" clId="{2BA43F74-675F-E146-9EC9-2EDCCE6F20DD}" dt="2025-04-07T20:52:01.296" v="13" actId="14826"/>
        <pc:sldMasterMkLst>
          <pc:docMk/>
          <pc:sldMasterMk cId="2045322621" sldId="2147483770"/>
        </pc:sldMasterMkLst>
        <pc:picChg chg="add">
          <ac:chgData name="Lockerman, Brooke (WAS-WSW)" userId="030d80ed-3d23-4de2-95dc-27becdb935c7" providerId="ADAL" clId="{2BA43F74-675F-E146-9EC9-2EDCCE6F20DD}" dt="2025-04-07T20:43:50.590" v="8"/>
          <ac:picMkLst>
            <pc:docMk/>
            <pc:sldMasterMk cId="2045322621" sldId="2147483770"/>
            <ac:picMk id="7" creationId="{C41354FF-A0D4-76DD-6432-6D73C6C44C1B}"/>
          </ac:picMkLst>
        </pc:picChg>
        <pc:sldLayoutChg chg="addSp">
          <pc:chgData name="Lockerman, Brooke (WAS-WSW)" userId="030d80ed-3d23-4de2-95dc-27becdb935c7" providerId="ADAL" clId="{2BA43F74-675F-E146-9EC9-2EDCCE6F20DD}" dt="2025-04-07T20:43:50.590" v="8"/>
          <pc:sldLayoutMkLst>
            <pc:docMk/>
            <pc:sldMasterMk cId="2045322621" sldId="2147483770"/>
            <pc:sldLayoutMk cId="3293940245" sldId="2147483772"/>
          </pc:sldLayoutMkLst>
          <pc:picChg chg="add">
            <ac:chgData name="Lockerman, Brooke (WAS-WSW)" userId="030d80ed-3d23-4de2-95dc-27becdb935c7" providerId="ADAL" clId="{2BA43F74-675F-E146-9EC9-2EDCCE6F20DD}" dt="2025-04-07T20:43:50.590" v="8"/>
            <ac:picMkLst>
              <pc:docMk/>
              <pc:sldMasterMk cId="2045322621" sldId="2147483770"/>
              <pc:sldLayoutMk cId="3293940245" sldId="2147483772"/>
              <ac:picMk id="7" creationId="{9FB0DA69-9ACE-8D6E-B1DD-31C4319E3212}"/>
            </ac:picMkLst>
          </pc:picChg>
        </pc:sldLayoutChg>
        <pc:sldLayoutChg chg="addSp">
          <pc:chgData name="Lockerman, Brooke (WAS-WSW)" userId="030d80ed-3d23-4de2-95dc-27becdb935c7" providerId="ADAL" clId="{2BA43F74-675F-E146-9EC9-2EDCCE6F20DD}" dt="2025-04-07T20:43:50.590" v="8"/>
          <pc:sldLayoutMkLst>
            <pc:docMk/>
            <pc:sldMasterMk cId="2045322621" sldId="2147483770"/>
            <pc:sldLayoutMk cId="3546800719" sldId="2147483774"/>
          </pc:sldLayoutMkLst>
          <pc:picChg chg="add">
            <ac:chgData name="Lockerman, Brooke (WAS-WSW)" userId="030d80ed-3d23-4de2-95dc-27becdb935c7" providerId="ADAL" clId="{2BA43F74-675F-E146-9EC9-2EDCCE6F20DD}" dt="2025-04-07T20:43:50.590" v="8"/>
            <ac:picMkLst>
              <pc:docMk/>
              <pc:sldMasterMk cId="2045322621" sldId="2147483770"/>
              <pc:sldLayoutMk cId="3546800719" sldId="2147483774"/>
              <ac:picMk id="8" creationId="{0A54F879-D6A2-57A4-E9F1-A47F988B5BE7}"/>
            </ac:picMkLst>
          </pc:picChg>
        </pc:sldLayoutChg>
        <pc:sldLayoutChg chg="addSp">
          <pc:chgData name="Lockerman, Brooke (WAS-WSW)" userId="030d80ed-3d23-4de2-95dc-27becdb935c7" providerId="ADAL" clId="{2BA43F74-675F-E146-9EC9-2EDCCE6F20DD}" dt="2025-04-07T20:43:50.590" v="8"/>
          <pc:sldLayoutMkLst>
            <pc:docMk/>
            <pc:sldMasterMk cId="2045322621" sldId="2147483770"/>
            <pc:sldLayoutMk cId="595793654" sldId="2147483776"/>
          </pc:sldLayoutMkLst>
          <pc:picChg chg="add">
            <ac:chgData name="Lockerman, Brooke (WAS-WSW)" userId="030d80ed-3d23-4de2-95dc-27becdb935c7" providerId="ADAL" clId="{2BA43F74-675F-E146-9EC9-2EDCCE6F20DD}" dt="2025-04-07T20:43:50.590" v="8"/>
            <ac:picMkLst>
              <pc:docMk/>
              <pc:sldMasterMk cId="2045322621" sldId="2147483770"/>
              <pc:sldLayoutMk cId="595793654" sldId="2147483776"/>
              <ac:picMk id="6" creationId="{01FCBD06-F7DC-CDBD-C615-B9E1C809A2DF}"/>
            </ac:picMkLst>
          </pc:picChg>
        </pc:sldLayoutChg>
        <pc:sldLayoutChg chg="addSp">
          <pc:chgData name="Lockerman, Brooke (WAS-WSW)" userId="030d80ed-3d23-4de2-95dc-27becdb935c7" providerId="ADAL" clId="{2BA43F74-675F-E146-9EC9-2EDCCE6F20DD}" dt="2025-04-07T20:43:50.590" v="8"/>
          <pc:sldLayoutMkLst>
            <pc:docMk/>
            <pc:sldMasterMk cId="2045322621" sldId="2147483770"/>
            <pc:sldLayoutMk cId="771823956" sldId="2147483777"/>
          </pc:sldLayoutMkLst>
          <pc:picChg chg="add">
            <ac:chgData name="Lockerman, Brooke (WAS-WSW)" userId="030d80ed-3d23-4de2-95dc-27becdb935c7" providerId="ADAL" clId="{2BA43F74-675F-E146-9EC9-2EDCCE6F20DD}" dt="2025-04-07T20:43:50.590" v="8"/>
            <ac:picMkLst>
              <pc:docMk/>
              <pc:sldMasterMk cId="2045322621" sldId="2147483770"/>
              <pc:sldLayoutMk cId="771823956" sldId="2147483777"/>
              <ac:picMk id="5" creationId="{53E5B8F0-578E-BDB0-C536-9C7A91E5D7D4}"/>
            </ac:picMkLst>
          </pc:picChg>
        </pc:sldLayoutChg>
        <pc:sldLayoutChg chg="modSp mod">
          <pc:chgData name="Lockerman, Brooke (WAS-WSW)" userId="030d80ed-3d23-4de2-95dc-27becdb935c7" providerId="ADAL" clId="{2BA43F74-675F-E146-9EC9-2EDCCE6F20DD}" dt="2025-04-07T20:51:50.129" v="12" actId="14826"/>
          <pc:sldLayoutMkLst>
            <pc:docMk/>
            <pc:sldMasterMk cId="2045322621" sldId="2147483770"/>
            <pc:sldLayoutMk cId="4169539952" sldId="2147483782"/>
          </pc:sldLayoutMkLst>
          <pc:picChg chg="mod">
            <ac:chgData name="Lockerman, Brooke (WAS-WSW)" userId="030d80ed-3d23-4de2-95dc-27becdb935c7" providerId="ADAL" clId="{2BA43F74-675F-E146-9EC9-2EDCCE6F20DD}" dt="2025-04-07T20:51:50.129" v="12" actId="14826"/>
            <ac:picMkLst>
              <pc:docMk/>
              <pc:sldMasterMk cId="2045322621" sldId="2147483770"/>
              <pc:sldLayoutMk cId="4169539952" sldId="2147483782"/>
              <ac:picMk id="9" creationId="{E1F55E9F-3F61-80B6-9344-B53E8965CB45}"/>
            </ac:picMkLst>
          </pc:picChg>
        </pc:sldLayoutChg>
        <pc:sldLayoutChg chg="modSp">
          <pc:chgData name="Lockerman, Brooke (WAS-WSW)" userId="030d80ed-3d23-4de2-95dc-27becdb935c7" providerId="ADAL" clId="{2BA43F74-675F-E146-9EC9-2EDCCE6F20DD}" dt="2025-04-07T20:52:01.296" v="13" actId="14826"/>
          <pc:sldLayoutMkLst>
            <pc:docMk/>
            <pc:sldMasterMk cId="2045322621" sldId="2147483770"/>
            <pc:sldLayoutMk cId="1914249324" sldId="2147483783"/>
          </pc:sldLayoutMkLst>
          <pc:picChg chg="mod">
            <ac:chgData name="Lockerman, Brooke (WAS-WSW)" userId="030d80ed-3d23-4de2-95dc-27becdb935c7" providerId="ADAL" clId="{2BA43F74-675F-E146-9EC9-2EDCCE6F20DD}" dt="2025-04-07T20:52:01.296" v="13" actId="14826"/>
            <ac:picMkLst>
              <pc:docMk/>
              <pc:sldMasterMk cId="2045322621" sldId="2147483770"/>
              <pc:sldLayoutMk cId="1914249324" sldId="2147483783"/>
              <ac:picMk id="10" creationId="{3354CD67-1551-5848-BCAF-9FD26FE033A1}"/>
            </ac:picMkLst>
          </pc:picChg>
        </pc:sldLayoutChg>
      </pc:sldMasterChg>
    </pc:docChg>
  </pc:docChgLst>
  <pc:docChgLst>
    <pc:chgData name="Jain, Dhairyata (WAS-PWT)" userId="9adc8dfb-4561-4c16-82ce-dc8c07a7c235" providerId="ADAL" clId="{389761A8-25C2-764B-9640-73246E58B740}"/>
    <pc:docChg chg="modMainMaster">
      <pc:chgData name="Jain, Dhairyata (WAS-PWT)" userId="9adc8dfb-4561-4c16-82ce-dc8c07a7c235" providerId="ADAL" clId="{389761A8-25C2-764B-9640-73246E58B740}" dt="2025-04-30T16:14:46.482" v="2" actId="1036"/>
      <pc:docMkLst>
        <pc:docMk/>
      </pc:docMkLst>
      <pc:sldMasterChg chg="modSldLayout">
        <pc:chgData name="Jain, Dhairyata (WAS-PWT)" userId="9adc8dfb-4561-4c16-82ce-dc8c07a7c235" providerId="ADAL" clId="{389761A8-25C2-764B-9640-73246E58B740}" dt="2025-04-30T16:14:46.482" v="2" actId="1036"/>
        <pc:sldMasterMkLst>
          <pc:docMk/>
          <pc:sldMasterMk cId="2045322621" sldId="2147483770"/>
        </pc:sldMasterMkLst>
        <pc:sldLayoutChg chg="modSp mod">
          <pc:chgData name="Jain, Dhairyata (WAS-PWT)" userId="9adc8dfb-4561-4c16-82ce-dc8c07a7c235" providerId="ADAL" clId="{389761A8-25C2-764B-9640-73246E58B740}" dt="2025-04-30T16:14:46.482" v="2" actId="1036"/>
          <pc:sldLayoutMkLst>
            <pc:docMk/>
            <pc:sldMasterMk cId="2045322621" sldId="2147483770"/>
            <pc:sldLayoutMk cId="4169539952" sldId="2147483782"/>
          </pc:sldLayoutMkLst>
          <pc:picChg chg="mod">
            <ac:chgData name="Jain, Dhairyata (WAS-PWT)" userId="9adc8dfb-4561-4c16-82ce-dc8c07a7c235" providerId="ADAL" clId="{389761A8-25C2-764B-9640-73246E58B740}" dt="2025-04-30T16:14:46.482" v="2" actId="1036"/>
            <ac:picMkLst>
              <pc:docMk/>
              <pc:sldMasterMk cId="2045322621" sldId="2147483770"/>
              <pc:sldLayoutMk cId="4169539952" sldId="2147483782"/>
              <ac:picMk id="9" creationId="{E1F55E9F-3F61-80B6-9344-B53E8965CB45}"/>
            </ac:picMkLst>
          </pc:picChg>
        </pc:sldLayoutChg>
      </pc:sldMasterChg>
    </pc:docChg>
  </pc:docChgLst>
  <pc:docChgLst>
    <pc:chgData name="Lockerman, Brooke (WAS-WSW)" userId="030d80ed-3d23-4de2-95dc-27becdb935c7" providerId="ADAL" clId="{F267DCC1-3123-EC47-A82F-22B94A735A81}"/>
    <pc:docChg chg="modMainMaster">
      <pc:chgData name="Lockerman, Brooke (WAS-WSW)" userId="030d80ed-3d23-4de2-95dc-27becdb935c7" providerId="ADAL" clId="{F267DCC1-3123-EC47-A82F-22B94A735A81}" dt="2025-04-04T16:24:41.740" v="3" actId="207"/>
      <pc:docMkLst>
        <pc:docMk/>
      </pc:docMkLst>
      <pc:sldMasterChg chg="modSldLayout">
        <pc:chgData name="Lockerman, Brooke (WAS-WSW)" userId="030d80ed-3d23-4de2-95dc-27becdb935c7" providerId="ADAL" clId="{F267DCC1-3123-EC47-A82F-22B94A735A81}" dt="2025-04-04T16:24:41.740" v="3" actId="207"/>
        <pc:sldMasterMkLst>
          <pc:docMk/>
          <pc:sldMasterMk cId="710079777" sldId="2147483743"/>
        </pc:sldMasterMkLst>
        <pc:sldLayoutChg chg="modSp">
          <pc:chgData name="Lockerman, Brooke (WAS-WSW)" userId="030d80ed-3d23-4de2-95dc-27becdb935c7" providerId="ADAL" clId="{F267DCC1-3123-EC47-A82F-22B94A735A81}" dt="2025-04-04T16:24:26.542" v="1" actId="2711"/>
          <pc:sldLayoutMkLst>
            <pc:docMk/>
            <pc:sldMasterMk cId="710079777" sldId="2147483743"/>
            <pc:sldLayoutMk cId="2249307773" sldId="2147483755"/>
          </pc:sldLayoutMkLst>
        </pc:sldLayoutChg>
        <pc:sldLayoutChg chg="modSp">
          <pc:chgData name="Lockerman, Brooke (WAS-WSW)" userId="030d80ed-3d23-4de2-95dc-27becdb935c7" providerId="ADAL" clId="{F267DCC1-3123-EC47-A82F-22B94A735A81}" dt="2025-04-04T16:24:41.740" v="3" actId="207"/>
          <pc:sldLayoutMkLst>
            <pc:docMk/>
            <pc:sldMasterMk cId="710079777" sldId="2147483743"/>
            <pc:sldLayoutMk cId="1121284626" sldId="2147483756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B6A664-8AA1-A344-9278-662F180C1C7E}" type="datetimeFigureOut">
              <a:rPr lang="en-US" smtClean="0"/>
              <a:t>4/30/25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61963" y="1143000"/>
            <a:ext cx="59340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1297E1-D1AA-4540-AD25-4722213AAB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7511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34721" rtl="0" eaLnBrk="1" latinLnBrk="0" hangingPunct="1">
      <a:defRPr sz="1095" kern="1200">
        <a:solidFill>
          <a:schemeClr val="tx1"/>
        </a:solidFill>
        <a:latin typeface="+mn-lt"/>
        <a:ea typeface="+mn-ea"/>
        <a:cs typeface="+mn-cs"/>
      </a:defRPr>
    </a:lvl1pPr>
    <a:lvl2pPr marL="417360" algn="l" defTabSz="834721" rtl="0" eaLnBrk="1" latinLnBrk="0" hangingPunct="1">
      <a:defRPr sz="1095" kern="1200">
        <a:solidFill>
          <a:schemeClr val="tx1"/>
        </a:solidFill>
        <a:latin typeface="+mn-lt"/>
        <a:ea typeface="+mn-ea"/>
        <a:cs typeface="+mn-cs"/>
      </a:defRPr>
    </a:lvl2pPr>
    <a:lvl3pPr marL="834721" algn="l" defTabSz="834721" rtl="0" eaLnBrk="1" latinLnBrk="0" hangingPunct="1">
      <a:defRPr sz="1095" kern="1200">
        <a:solidFill>
          <a:schemeClr val="tx1"/>
        </a:solidFill>
        <a:latin typeface="+mn-lt"/>
        <a:ea typeface="+mn-ea"/>
        <a:cs typeface="+mn-cs"/>
      </a:defRPr>
    </a:lvl3pPr>
    <a:lvl4pPr marL="1252079" algn="l" defTabSz="834721" rtl="0" eaLnBrk="1" latinLnBrk="0" hangingPunct="1">
      <a:defRPr sz="1095" kern="1200">
        <a:solidFill>
          <a:schemeClr val="tx1"/>
        </a:solidFill>
        <a:latin typeface="+mn-lt"/>
        <a:ea typeface="+mn-ea"/>
        <a:cs typeface="+mn-cs"/>
      </a:defRPr>
    </a:lvl4pPr>
    <a:lvl5pPr marL="1669438" algn="l" defTabSz="834721" rtl="0" eaLnBrk="1" latinLnBrk="0" hangingPunct="1">
      <a:defRPr sz="1095" kern="1200">
        <a:solidFill>
          <a:schemeClr val="tx1"/>
        </a:solidFill>
        <a:latin typeface="+mn-lt"/>
        <a:ea typeface="+mn-ea"/>
        <a:cs typeface="+mn-cs"/>
      </a:defRPr>
    </a:lvl5pPr>
    <a:lvl6pPr marL="2086798" algn="l" defTabSz="834721" rtl="0" eaLnBrk="1" latinLnBrk="0" hangingPunct="1">
      <a:defRPr sz="1095" kern="1200">
        <a:solidFill>
          <a:schemeClr val="tx1"/>
        </a:solidFill>
        <a:latin typeface="+mn-lt"/>
        <a:ea typeface="+mn-ea"/>
        <a:cs typeface="+mn-cs"/>
      </a:defRPr>
    </a:lvl6pPr>
    <a:lvl7pPr marL="2504158" algn="l" defTabSz="834721" rtl="0" eaLnBrk="1" latinLnBrk="0" hangingPunct="1">
      <a:defRPr sz="1095" kern="1200">
        <a:solidFill>
          <a:schemeClr val="tx1"/>
        </a:solidFill>
        <a:latin typeface="+mn-lt"/>
        <a:ea typeface="+mn-ea"/>
        <a:cs typeface="+mn-cs"/>
      </a:defRPr>
    </a:lvl7pPr>
    <a:lvl8pPr marL="2921519" algn="l" defTabSz="834721" rtl="0" eaLnBrk="1" latinLnBrk="0" hangingPunct="1">
      <a:defRPr sz="1095" kern="1200">
        <a:solidFill>
          <a:schemeClr val="tx1"/>
        </a:solidFill>
        <a:latin typeface="+mn-lt"/>
        <a:ea typeface="+mn-ea"/>
        <a:cs typeface="+mn-cs"/>
      </a:defRPr>
    </a:lvl8pPr>
    <a:lvl9pPr marL="3338877" algn="l" defTabSz="834721" rtl="0" eaLnBrk="1" latinLnBrk="0" hangingPunct="1">
      <a:defRPr sz="109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61963" y="1143000"/>
            <a:ext cx="593407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1297E1-D1AA-4540-AD25-4722213AABB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948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61963" y="1143000"/>
            <a:ext cx="593407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1297E1-D1AA-4540-AD25-4722213AABB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7253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259E9F-2EA1-BDE0-6A67-0EA2A7751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629" y="1966257"/>
            <a:ext cx="10572750" cy="170878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defRPr sz="5201" b="1" i="0" spc="-88" baseline="0">
                <a:solidFill>
                  <a:schemeClr val="bg1"/>
                </a:solidFill>
                <a:latin typeface="Tenorite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CE9BE788-3C1C-0BEC-44E0-A22A9739E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46638" y="5508837"/>
            <a:ext cx="3857624" cy="316442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779">
                <a:solidFill>
                  <a:schemeClr val="bg1"/>
                </a:solidFill>
                <a:latin typeface="Tenorite" pitchFamily="2" charset="0"/>
              </a:defRPr>
            </a:lvl1pPr>
          </a:lstStyle>
          <a:p>
            <a:r>
              <a:rPr lang="en-US"/>
              <a:t>Hands Up for Handwashing</a:t>
            </a: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500FC89E-D83E-02DC-10E6-2DD0D188A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8626" y="5508837"/>
            <a:ext cx="318012" cy="316442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779">
                <a:solidFill>
                  <a:schemeClr val="bg1"/>
                </a:solidFill>
                <a:latin typeface="Tenorite" pitchFamily="2" charset="0"/>
              </a:defRPr>
            </a:lvl1pPr>
          </a:lstStyle>
          <a:p>
            <a:fld id="{12B366CD-68D7-354B-B03A-0A69C5F8EC4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41456CD7-D69C-A808-B53C-C247439AAEF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34528" y="5506442"/>
            <a:ext cx="766848" cy="324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53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solidFill>
          <a:srgbClr val="00142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259E9F-2EA1-BDE0-6A67-0EA2A7751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629" y="1966257"/>
            <a:ext cx="10572750" cy="170878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defRPr sz="5201" b="1" i="0" spc="-88" baseline="0">
                <a:solidFill>
                  <a:schemeClr val="bg1"/>
                </a:solidFill>
                <a:latin typeface="Tenorite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CE9BE788-3C1C-0BEC-44E0-A22A9739E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46638" y="5508837"/>
            <a:ext cx="3857624" cy="316442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779">
                <a:solidFill>
                  <a:schemeClr val="bg1"/>
                </a:solidFill>
                <a:latin typeface="Tenorite" pitchFamily="2" charset="0"/>
              </a:defRPr>
            </a:lvl1pPr>
          </a:lstStyle>
          <a:p>
            <a:r>
              <a:rPr lang="en-US"/>
              <a:t>Hands Up for Handwashing</a:t>
            </a: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500FC89E-D83E-02DC-10E6-2DD0D188A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8626" y="5508837"/>
            <a:ext cx="318012" cy="316442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779">
                <a:solidFill>
                  <a:schemeClr val="bg1"/>
                </a:solidFill>
                <a:latin typeface="Tenorite" pitchFamily="2" charset="0"/>
              </a:defRPr>
            </a:lvl1pPr>
          </a:lstStyle>
          <a:p>
            <a:fld id="{12B366CD-68D7-354B-B03A-0A69C5F8EC4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41456CD7-D69C-A808-B53C-C247439AAEF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34528" y="5506442"/>
            <a:ext cx="766848" cy="324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8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AD6DF6-8C3F-BBF9-797C-7CDC5CE625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9" y="1110983"/>
            <a:ext cx="10572750" cy="412089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lnSpc>
                <a:spcPct val="100000"/>
              </a:lnSpc>
              <a:spcBef>
                <a:spcPts val="520"/>
              </a:spcBef>
              <a:defRPr sz="1041" spc="-10" baseline="0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Bef>
                <a:spcPts val="520"/>
              </a:spcBef>
              <a:defRPr sz="1041" spc="-10" baseline="0">
                <a:solidFill>
                  <a:schemeClr val="tx2"/>
                </a:solidFill>
              </a:defRPr>
            </a:lvl2pPr>
            <a:lvl3pPr>
              <a:lnSpc>
                <a:spcPct val="100000"/>
              </a:lnSpc>
              <a:spcBef>
                <a:spcPts val="520"/>
              </a:spcBef>
              <a:defRPr sz="1041" spc="-10" baseline="0">
                <a:solidFill>
                  <a:schemeClr val="tx2"/>
                </a:solidFill>
              </a:defRPr>
            </a:lvl3pPr>
            <a:lvl4pPr>
              <a:lnSpc>
                <a:spcPct val="100000"/>
              </a:lnSpc>
              <a:spcBef>
                <a:spcPts val="520"/>
              </a:spcBef>
              <a:defRPr sz="1041" spc="-10" baseline="0">
                <a:solidFill>
                  <a:schemeClr val="tx2"/>
                </a:solidFill>
              </a:defRPr>
            </a:lvl4pPr>
            <a:lvl5pPr>
              <a:lnSpc>
                <a:spcPct val="100000"/>
              </a:lnSpc>
              <a:spcBef>
                <a:spcPts val="520"/>
              </a:spcBef>
              <a:defRPr sz="1041" spc="-1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E7BC240-756C-C840-B9D9-B2A3EE4C50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629" y="396241"/>
            <a:ext cx="10572750" cy="5085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>
              <a:defRPr sz="2775" b="1" spc="-44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24F0EAA1-4395-E61B-8236-C6267AD59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46638" y="5508837"/>
            <a:ext cx="3857624" cy="316442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779">
                <a:solidFill>
                  <a:schemeClr val="tx2"/>
                </a:solidFill>
              </a:defRPr>
            </a:lvl1pPr>
          </a:lstStyle>
          <a:p>
            <a:r>
              <a:rPr lang="en-US"/>
              <a:t>Hands Up for Handwashing</a:t>
            </a:r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4267948E-B126-290B-FD32-15B72EDD4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8626" y="5508837"/>
            <a:ext cx="318012" cy="316442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779">
                <a:solidFill>
                  <a:schemeClr val="tx2"/>
                </a:solidFill>
              </a:defRPr>
            </a:lvl1pPr>
          </a:lstStyle>
          <a:p>
            <a:fld id="{12B366CD-68D7-354B-B03A-0A69C5F8EC4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35DEF568-7741-9513-13FB-27E42C7D12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34528" y="5506442"/>
            <a:ext cx="766848" cy="324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5066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6CF850-7EE3-6723-BBD0-4DF9375414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28626" y="1123088"/>
            <a:ext cx="5143500" cy="412089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lnSpc>
                <a:spcPct val="100000"/>
              </a:lnSpc>
              <a:spcBef>
                <a:spcPts val="520"/>
              </a:spcBef>
              <a:defRPr sz="1041" spc="-10" baseline="0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Bef>
                <a:spcPts val="520"/>
              </a:spcBef>
              <a:defRPr sz="1041" spc="-10" baseline="0">
                <a:solidFill>
                  <a:schemeClr val="tx2"/>
                </a:solidFill>
              </a:defRPr>
            </a:lvl2pPr>
            <a:lvl3pPr>
              <a:lnSpc>
                <a:spcPct val="100000"/>
              </a:lnSpc>
              <a:spcBef>
                <a:spcPts val="520"/>
              </a:spcBef>
              <a:defRPr sz="1041" spc="-10" baseline="0">
                <a:solidFill>
                  <a:schemeClr val="tx2"/>
                </a:solidFill>
              </a:defRPr>
            </a:lvl3pPr>
            <a:lvl4pPr>
              <a:lnSpc>
                <a:spcPct val="100000"/>
              </a:lnSpc>
              <a:spcBef>
                <a:spcPts val="520"/>
              </a:spcBef>
              <a:defRPr sz="1041" spc="-10" baseline="0">
                <a:solidFill>
                  <a:schemeClr val="tx2"/>
                </a:solidFill>
              </a:defRPr>
            </a:lvl4pPr>
            <a:lvl5pPr>
              <a:lnSpc>
                <a:spcPct val="100000"/>
              </a:lnSpc>
              <a:spcBef>
                <a:spcPts val="520"/>
              </a:spcBef>
              <a:defRPr sz="1041" spc="-1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A7B8E6-7B59-52E3-0BE7-184D1DF33A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57876" y="1123088"/>
            <a:ext cx="5143500" cy="412089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lnSpc>
                <a:spcPct val="100000"/>
              </a:lnSpc>
              <a:spcBef>
                <a:spcPts val="520"/>
              </a:spcBef>
              <a:defRPr sz="1041" spc="-10" baseline="0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Bef>
                <a:spcPts val="520"/>
              </a:spcBef>
              <a:defRPr sz="1041" spc="-10" baseline="0">
                <a:solidFill>
                  <a:schemeClr val="tx2"/>
                </a:solidFill>
              </a:defRPr>
            </a:lvl2pPr>
            <a:lvl3pPr>
              <a:lnSpc>
                <a:spcPct val="100000"/>
              </a:lnSpc>
              <a:spcBef>
                <a:spcPts val="520"/>
              </a:spcBef>
              <a:defRPr sz="1041" spc="-10" baseline="0">
                <a:solidFill>
                  <a:schemeClr val="tx2"/>
                </a:solidFill>
              </a:defRPr>
            </a:lvl3pPr>
            <a:lvl4pPr>
              <a:lnSpc>
                <a:spcPct val="100000"/>
              </a:lnSpc>
              <a:spcBef>
                <a:spcPts val="520"/>
              </a:spcBef>
              <a:defRPr sz="1041" spc="-10" baseline="0">
                <a:solidFill>
                  <a:schemeClr val="tx2"/>
                </a:solidFill>
              </a:defRPr>
            </a:lvl4pPr>
            <a:lvl5pPr>
              <a:lnSpc>
                <a:spcPct val="100000"/>
              </a:lnSpc>
              <a:spcBef>
                <a:spcPts val="520"/>
              </a:spcBef>
              <a:defRPr sz="1041" spc="-1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C0F6C867-99AD-1B78-A361-3120937965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46638" y="5508837"/>
            <a:ext cx="3857624" cy="316442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779">
                <a:solidFill>
                  <a:schemeClr val="tx2"/>
                </a:solidFill>
              </a:defRPr>
            </a:lvl1pPr>
          </a:lstStyle>
          <a:p>
            <a:r>
              <a:rPr lang="en-US"/>
              <a:t>Hands Up for Handwashing</a:t>
            </a:r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9F2001F2-9C7F-BC30-EB6B-E27C423DF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8626" y="5508837"/>
            <a:ext cx="318012" cy="316442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779">
                <a:solidFill>
                  <a:schemeClr val="tx2"/>
                </a:solidFill>
              </a:defRPr>
            </a:lvl1pPr>
          </a:lstStyle>
          <a:p>
            <a:fld id="{12B366CD-68D7-354B-B03A-0A69C5F8EC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671220B4-B445-E99E-9DE0-4A342FF800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629" y="396241"/>
            <a:ext cx="10572750" cy="5085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>
              <a:defRPr sz="2775" b="1" spc="-44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65A1D1C8-3B82-9EDA-1773-830E135823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34528" y="5506442"/>
            <a:ext cx="766848" cy="324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7901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83D5BC-28A0-C504-85E7-17A17E64A2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629" y="396241"/>
            <a:ext cx="10572750" cy="5085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>
              <a:defRPr sz="2775" b="1" spc="-44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3380B4-5420-90DF-0500-A507163BEC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46638" y="5508837"/>
            <a:ext cx="3857624" cy="316442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779">
                <a:solidFill>
                  <a:schemeClr val="tx2"/>
                </a:solidFill>
              </a:defRPr>
            </a:lvl1pPr>
          </a:lstStyle>
          <a:p>
            <a:r>
              <a:rPr lang="en-US"/>
              <a:t>Hands Up for Handwashing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FC251C-77C3-EDC1-4EDB-FF3E36275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8626" y="5508837"/>
            <a:ext cx="318012" cy="316442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779">
                <a:solidFill>
                  <a:schemeClr val="tx2"/>
                </a:solidFill>
              </a:defRPr>
            </a:lvl1pPr>
          </a:lstStyle>
          <a:p>
            <a:fld id="{12B366CD-68D7-354B-B03A-0A69C5F8EC4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3" name="Graphic 42">
            <a:extLst>
              <a:ext uri="{FF2B5EF4-FFF2-40B4-BE49-F238E27FC236}">
                <a16:creationId xmlns:a16="http://schemas.microsoft.com/office/drawing/2014/main" id="{4614AD83-E0D7-B747-887A-3872A4C8996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34528" y="5506442"/>
            <a:ext cx="766848" cy="324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89940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496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3">
            <a:extLst>
              <a:ext uri="{FF2B5EF4-FFF2-40B4-BE49-F238E27FC236}">
                <a16:creationId xmlns:a16="http://schemas.microsoft.com/office/drawing/2014/main" id="{EFA2D2F7-A51A-8199-4AC1-66B175603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46638" y="5508837"/>
            <a:ext cx="3857624" cy="316442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779">
                <a:solidFill>
                  <a:schemeClr val="tx2"/>
                </a:solidFill>
              </a:defRPr>
            </a:lvl1pPr>
          </a:lstStyle>
          <a:p>
            <a:r>
              <a:rPr lang="en-US"/>
              <a:t>Hands Up for Handwashing</a:t>
            </a:r>
          </a:p>
        </p:txBody>
      </p:sp>
      <p:sp>
        <p:nvSpPr>
          <p:cNvPr id="15" name="Slide Number Placeholder 4">
            <a:extLst>
              <a:ext uri="{FF2B5EF4-FFF2-40B4-BE49-F238E27FC236}">
                <a16:creationId xmlns:a16="http://schemas.microsoft.com/office/drawing/2014/main" id="{FFC9A276-434D-EA92-E7F8-EA02E9D3B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8626" y="5508837"/>
            <a:ext cx="318012" cy="316442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779">
                <a:solidFill>
                  <a:schemeClr val="tx2"/>
                </a:solidFill>
              </a:defRPr>
            </a:lvl1pPr>
          </a:lstStyle>
          <a:p>
            <a:fld id="{12B366CD-68D7-354B-B03A-0A69C5F8EC4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414E47FB-42C6-EEA7-2DBF-438FCA3BEFB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34528" y="5506442"/>
            <a:ext cx="766848" cy="324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5612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47"/>
          <p:cNvSpPr txBox="1">
            <a:spLocks noGrp="1"/>
          </p:cNvSpPr>
          <p:nvPr>
            <p:ph type="title"/>
          </p:nvPr>
        </p:nvSpPr>
        <p:spPr>
          <a:xfrm>
            <a:off x="442917" y="396241"/>
            <a:ext cx="10544174" cy="789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328045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972715"/>
            <a:ext cx="8572500" cy="2069253"/>
          </a:xfrm>
        </p:spPr>
        <p:txBody>
          <a:bodyPr anchor="b"/>
          <a:lstStyle>
            <a:lvl1pPr algn="ctr">
              <a:defRPr sz="5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50" y="3121766"/>
            <a:ext cx="8572500" cy="1434994"/>
          </a:xfrm>
        </p:spPr>
        <p:txBody>
          <a:bodyPr/>
          <a:lstStyle>
            <a:lvl1pPr marL="0" indent="0" algn="ctr">
              <a:buNone/>
              <a:defRPr sz="2080"/>
            </a:lvl1pPr>
            <a:lvl2pPr marL="396255" indent="0" algn="ctr">
              <a:buNone/>
              <a:defRPr sz="1733"/>
            </a:lvl2pPr>
            <a:lvl3pPr marL="792510" indent="0" algn="ctr">
              <a:buNone/>
              <a:defRPr sz="1560"/>
            </a:lvl3pPr>
            <a:lvl4pPr marL="1188766" indent="0" algn="ctr">
              <a:buNone/>
              <a:defRPr sz="1387"/>
            </a:lvl4pPr>
            <a:lvl5pPr marL="1585021" indent="0" algn="ctr">
              <a:buNone/>
              <a:defRPr sz="1387"/>
            </a:lvl5pPr>
            <a:lvl6pPr marL="1981276" indent="0" algn="ctr">
              <a:buNone/>
              <a:defRPr sz="1387"/>
            </a:lvl6pPr>
            <a:lvl7pPr marL="2377531" indent="0" algn="ctr">
              <a:buNone/>
              <a:defRPr sz="1387"/>
            </a:lvl7pPr>
            <a:lvl8pPr marL="2773787" indent="0" algn="ctr">
              <a:buNone/>
              <a:defRPr sz="1387"/>
            </a:lvl8pPr>
            <a:lvl9pPr marL="3170042" indent="0" algn="ctr">
              <a:buNone/>
              <a:defRPr sz="1387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Hands Up for Handwashing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366CD-68D7-354B-B03A-0A69C5F8EC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31268"/>
      </p:ext>
    </p:extLst>
  </p:cSld>
  <p:clrMapOvr>
    <a:masterClrMapping/>
  </p:clrMapOvr>
  <p:hf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4/30/25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Hands Up for Handwashing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366CD-68D7-354B-B03A-0A69C5F8EC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7053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859" y="1481773"/>
            <a:ext cx="9858375" cy="2472372"/>
          </a:xfrm>
        </p:spPr>
        <p:txBody>
          <a:bodyPr anchor="b"/>
          <a:lstStyle>
            <a:lvl1pPr>
              <a:defRPr sz="5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859" y="3977535"/>
            <a:ext cx="9858375" cy="1300162"/>
          </a:xfrm>
        </p:spPr>
        <p:txBody>
          <a:bodyPr/>
          <a:lstStyle>
            <a:lvl1pPr marL="0" indent="0">
              <a:buNone/>
              <a:defRPr sz="2080">
                <a:solidFill>
                  <a:schemeClr val="tx1">
                    <a:tint val="82000"/>
                  </a:schemeClr>
                </a:solidFill>
              </a:defRPr>
            </a:lvl1pPr>
            <a:lvl2pPr marL="396255" indent="0">
              <a:buNone/>
              <a:defRPr sz="1733">
                <a:solidFill>
                  <a:schemeClr val="tx1">
                    <a:tint val="82000"/>
                  </a:schemeClr>
                </a:solidFill>
              </a:defRPr>
            </a:lvl2pPr>
            <a:lvl3pPr marL="792510" indent="0">
              <a:buNone/>
              <a:defRPr sz="1560">
                <a:solidFill>
                  <a:schemeClr val="tx1">
                    <a:tint val="82000"/>
                  </a:schemeClr>
                </a:solidFill>
              </a:defRPr>
            </a:lvl3pPr>
            <a:lvl4pPr marL="1188766" indent="0">
              <a:buNone/>
              <a:defRPr sz="1387">
                <a:solidFill>
                  <a:schemeClr val="tx1">
                    <a:tint val="82000"/>
                  </a:schemeClr>
                </a:solidFill>
              </a:defRPr>
            </a:lvl4pPr>
            <a:lvl5pPr marL="1585021" indent="0">
              <a:buNone/>
              <a:defRPr sz="1387">
                <a:solidFill>
                  <a:schemeClr val="tx1">
                    <a:tint val="82000"/>
                  </a:schemeClr>
                </a:solidFill>
              </a:defRPr>
            </a:lvl5pPr>
            <a:lvl6pPr marL="1981276" indent="0">
              <a:buNone/>
              <a:defRPr sz="1387">
                <a:solidFill>
                  <a:schemeClr val="tx1">
                    <a:tint val="82000"/>
                  </a:schemeClr>
                </a:solidFill>
              </a:defRPr>
            </a:lvl6pPr>
            <a:lvl7pPr marL="2377531" indent="0">
              <a:buNone/>
              <a:defRPr sz="1387">
                <a:solidFill>
                  <a:schemeClr val="tx1">
                    <a:tint val="82000"/>
                  </a:schemeClr>
                </a:solidFill>
              </a:defRPr>
            </a:lvl7pPr>
            <a:lvl8pPr marL="2773787" indent="0">
              <a:buNone/>
              <a:defRPr sz="1387">
                <a:solidFill>
                  <a:schemeClr val="tx1">
                    <a:tint val="82000"/>
                  </a:schemeClr>
                </a:solidFill>
              </a:defRPr>
            </a:lvl8pPr>
            <a:lvl9pPr marL="3170042" indent="0">
              <a:buNone/>
              <a:defRPr sz="1387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Hands Up for Handwashing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366CD-68D7-354B-B03A-0A69C5F8EC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333755"/>
      </p:ext>
    </p:extLst>
  </p:cSld>
  <p:clrMapOvr>
    <a:masterClrMapping/>
  </p:clrMapOvr>
  <p:hf hd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5813" y="1582208"/>
            <a:ext cx="4857750" cy="37711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86438" y="1582208"/>
            <a:ext cx="4857750" cy="37711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4/30/25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Hands Up for Handwashing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366CD-68D7-354B-B03A-0A69C5F8EC4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70788932-B703-0021-62DE-A53A2B1A2FC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34528" y="5506442"/>
            <a:ext cx="766848" cy="324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896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ection Heade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8">
            <a:extLst>
              <a:ext uri="{FF2B5EF4-FFF2-40B4-BE49-F238E27FC236}">
                <a16:creationId xmlns:a16="http://schemas.microsoft.com/office/drawing/2014/main" id="{41456CD7-D69C-A808-B53C-C247439AAEF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28624" y="1293387"/>
            <a:ext cx="1429004" cy="605475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201F6656-EA54-733E-5492-3F93C6CA2A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629" y="2178731"/>
            <a:ext cx="10572750" cy="128383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defRPr sz="5201" b="1" i="0" spc="-88" baseline="0">
                <a:solidFill>
                  <a:schemeClr val="bg1"/>
                </a:solidFill>
                <a:latin typeface="Tenorite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345262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316442"/>
            <a:ext cx="9858375" cy="114882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7302" y="1457008"/>
            <a:ext cx="4835425" cy="714057"/>
          </a:xfrm>
        </p:spPr>
        <p:txBody>
          <a:bodyPr anchor="b"/>
          <a:lstStyle>
            <a:lvl1pPr marL="0" indent="0">
              <a:buNone/>
              <a:defRPr sz="2080" b="1"/>
            </a:lvl1pPr>
            <a:lvl2pPr marL="396255" indent="0">
              <a:buNone/>
              <a:defRPr sz="1733" b="1"/>
            </a:lvl2pPr>
            <a:lvl3pPr marL="792510" indent="0">
              <a:buNone/>
              <a:defRPr sz="1560" b="1"/>
            </a:lvl3pPr>
            <a:lvl4pPr marL="1188766" indent="0">
              <a:buNone/>
              <a:defRPr sz="1387" b="1"/>
            </a:lvl4pPr>
            <a:lvl5pPr marL="1585021" indent="0">
              <a:buNone/>
              <a:defRPr sz="1387" b="1"/>
            </a:lvl5pPr>
            <a:lvl6pPr marL="1981276" indent="0">
              <a:buNone/>
              <a:defRPr sz="1387" b="1"/>
            </a:lvl6pPr>
            <a:lvl7pPr marL="2377531" indent="0">
              <a:buNone/>
              <a:defRPr sz="1387" b="1"/>
            </a:lvl7pPr>
            <a:lvl8pPr marL="2773787" indent="0">
              <a:buNone/>
              <a:defRPr sz="1387" b="1"/>
            </a:lvl8pPr>
            <a:lvl9pPr marL="3170042" indent="0">
              <a:buNone/>
              <a:defRPr sz="138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7302" y="2171065"/>
            <a:ext cx="4835425" cy="31933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86437" y="1457008"/>
            <a:ext cx="4859239" cy="714057"/>
          </a:xfrm>
        </p:spPr>
        <p:txBody>
          <a:bodyPr anchor="b"/>
          <a:lstStyle>
            <a:lvl1pPr marL="0" indent="0">
              <a:buNone/>
              <a:defRPr sz="2080" b="1"/>
            </a:lvl1pPr>
            <a:lvl2pPr marL="396255" indent="0">
              <a:buNone/>
              <a:defRPr sz="1733" b="1"/>
            </a:lvl2pPr>
            <a:lvl3pPr marL="792510" indent="0">
              <a:buNone/>
              <a:defRPr sz="1560" b="1"/>
            </a:lvl3pPr>
            <a:lvl4pPr marL="1188766" indent="0">
              <a:buNone/>
              <a:defRPr sz="1387" b="1"/>
            </a:lvl4pPr>
            <a:lvl5pPr marL="1585021" indent="0">
              <a:buNone/>
              <a:defRPr sz="1387" b="1"/>
            </a:lvl5pPr>
            <a:lvl6pPr marL="1981276" indent="0">
              <a:buNone/>
              <a:defRPr sz="1387" b="1"/>
            </a:lvl6pPr>
            <a:lvl7pPr marL="2377531" indent="0">
              <a:buNone/>
              <a:defRPr sz="1387" b="1"/>
            </a:lvl7pPr>
            <a:lvl8pPr marL="2773787" indent="0">
              <a:buNone/>
              <a:defRPr sz="1387" b="1"/>
            </a:lvl8pPr>
            <a:lvl9pPr marL="3170042" indent="0">
              <a:buNone/>
              <a:defRPr sz="138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86437" y="2171065"/>
            <a:ext cx="4859239" cy="31933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4/30/25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Hands Up for Handwashing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366CD-68D7-354B-B03A-0A69C5F8EC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446398"/>
      </p:ext>
    </p:extLst>
  </p:cSld>
  <p:clrMapOvr>
    <a:masterClrMapping/>
  </p:clrMapOvr>
  <p:hf hd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4/30/25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Hands Up for Handwashing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366CD-68D7-354B-B03A-0A69C5F8EC4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962479BC-5DB4-73A1-3E47-3742CBB1CF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34528" y="5506442"/>
            <a:ext cx="766848" cy="324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0833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96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4/30/25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Hands Up for Handwashing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366CD-68D7-354B-B03A-0A69C5F8EC4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580D0868-B52C-6B39-FE1F-5211F2A4D2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34528" y="5506442"/>
            <a:ext cx="766848" cy="324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5585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2" y="396240"/>
            <a:ext cx="3686472" cy="1386840"/>
          </a:xfrm>
        </p:spPr>
        <p:txBody>
          <a:bodyPr anchor="b"/>
          <a:lstStyle>
            <a:lvl1pPr>
              <a:defRPr sz="2773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9238" y="855769"/>
            <a:ext cx="5786438" cy="4223808"/>
          </a:xfrm>
        </p:spPr>
        <p:txBody>
          <a:bodyPr/>
          <a:lstStyle>
            <a:lvl1pPr>
              <a:defRPr sz="2773"/>
            </a:lvl1pPr>
            <a:lvl2pPr>
              <a:defRPr sz="2427"/>
            </a:lvl2pPr>
            <a:lvl3pPr>
              <a:defRPr sz="2080"/>
            </a:lvl3pPr>
            <a:lvl4pPr>
              <a:defRPr sz="1733"/>
            </a:lvl4pPr>
            <a:lvl5pPr>
              <a:defRPr sz="1733"/>
            </a:lvl5pPr>
            <a:lvl6pPr>
              <a:defRPr sz="1733"/>
            </a:lvl6pPr>
            <a:lvl7pPr>
              <a:defRPr sz="1733"/>
            </a:lvl7pPr>
            <a:lvl8pPr>
              <a:defRPr sz="1733"/>
            </a:lvl8pPr>
            <a:lvl9pPr>
              <a:defRPr sz="17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2" y="1783080"/>
            <a:ext cx="3686472" cy="3303376"/>
          </a:xfrm>
        </p:spPr>
        <p:txBody>
          <a:bodyPr/>
          <a:lstStyle>
            <a:lvl1pPr marL="0" indent="0">
              <a:buNone/>
              <a:defRPr sz="1387"/>
            </a:lvl1pPr>
            <a:lvl2pPr marL="396255" indent="0">
              <a:buNone/>
              <a:defRPr sz="1213"/>
            </a:lvl2pPr>
            <a:lvl3pPr marL="792510" indent="0">
              <a:buNone/>
              <a:defRPr sz="1040"/>
            </a:lvl3pPr>
            <a:lvl4pPr marL="1188766" indent="0">
              <a:buNone/>
              <a:defRPr sz="867"/>
            </a:lvl4pPr>
            <a:lvl5pPr marL="1585021" indent="0">
              <a:buNone/>
              <a:defRPr sz="867"/>
            </a:lvl5pPr>
            <a:lvl6pPr marL="1981276" indent="0">
              <a:buNone/>
              <a:defRPr sz="867"/>
            </a:lvl6pPr>
            <a:lvl7pPr marL="2377531" indent="0">
              <a:buNone/>
              <a:defRPr sz="867"/>
            </a:lvl7pPr>
            <a:lvl8pPr marL="2773787" indent="0">
              <a:buNone/>
              <a:defRPr sz="867"/>
            </a:lvl8pPr>
            <a:lvl9pPr marL="3170042" indent="0">
              <a:buNone/>
              <a:defRPr sz="8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4/30/25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Hands Up for Handwashing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366CD-68D7-354B-B03A-0A69C5F8EC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896667"/>
      </p:ext>
    </p:extLst>
  </p:cSld>
  <p:clrMapOvr>
    <a:masterClrMapping/>
  </p:clrMapOvr>
  <p:hf hd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2" y="396240"/>
            <a:ext cx="3686472" cy="1386840"/>
          </a:xfrm>
        </p:spPr>
        <p:txBody>
          <a:bodyPr anchor="b"/>
          <a:lstStyle>
            <a:lvl1pPr>
              <a:defRPr sz="2773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59238" y="855769"/>
            <a:ext cx="5786438" cy="4223808"/>
          </a:xfrm>
        </p:spPr>
        <p:txBody>
          <a:bodyPr anchor="t"/>
          <a:lstStyle>
            <a:lvl1pPr marL="0" indent="0">
              <a:buNone/>
              <a:defRPr sz="2773"/>
            </a:lvl1pPr>
            <a:lvl2pPr marL="396255" indent="0">
              <a:buNone/>
              <a:defRPr sz="2427"/>
            </a:lvl2pPr>
            <a:lvl3pPr marL="792510" indent="0">
              <a:buNone/>
              <a:defRPr sz="2080"/>
            </a:lvl3pPr>
            <a:lvl4pPr marL="1188766" indent="0">
              <a:buNone/>
              <a:defRPr sz="1733"/>
            </a:lvl4pPr>
            <a:lvl5pPr marL="1585021" indent="0">
              <a:buNone/>
              <a:defRPr sz="1733"/>
            </a:lvl5pPr>
            <a:lvl6pPr marL="1981276" indent="0">
              <a:buNone/>
              <a:defRPr sz="1733"/>
            </a:lvl6pPr>
            <a:lvl7pPr marL="2377531" indent="0">
              <a:buNone/>
              <a:defRPr sz="1733"/>
            </a:lvl7pPr>
            <a:lvl8pPr marL="2773787" indent="0">
              <a:buNone/>
              <a:defRPr sz="1733"/>
            </a:lvl8pPr>
            <a:lvl9pPr marL="3170042" indent="0">
              <a:buNone/>
              <a:defRPr sz="1733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2" y="1783080"/>
            <a:ext cx="3686472" cy="3303376"/>
          </a:xfrm>
        </p:spPr>
        <p:txBody>
          <a:bodyPr/>
          <a:lstStyle>
            <a:lvl1pPr marL="0" indent="0">
              <a:buNone/>
              <a:defRPr sz="1387"/>
            </a:lvl1pPr>
            <a:lvl2pPr marL="396255" indent="0">
              <a:buNone/>
              <a:defRPr sz="1213"/>
            </a:lvl2pPr>
            <a:lvl3pPr marL="792510" indent="0">
              <a:buNone/>
              <a:defRPr sz="1040"/>
            </a:lvl3pPr>
            <a:lvl4pPr marL="1188766" indent="0">
              <a:buNone/>
              <a:defRPr sz="867"/>
            </a:lvl4pPr>
            <a:lvl5pPr marL="1585021" indent="0">
              <a:buNone/>
              <a:defRPr sz="867"/>
            </a:lvl5pPr>
            <a:lvl6pPr marL="1981276" indent="0">
              <a:buNone/>
              <a:defRPr sz="867"/>
            </a:lvl6pPr>
            <a:lvl7pPr marL="2377531" indent="0">
              <a:buNone/>
              <a:defRPr sz="867"/>
            </a:lvl7pPr>
            <a:lvl8pPr marL="2773787" indent="0">
              <a:buNone/>
              <a:defRPr sz="867"/>
            </a:lvl8pPr>
            <a:lvl9pPr marL="3170042" indent="0">
              <a:buNone/>
              <a:defRPr sz="8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4/30/25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Hands Up for Handwashing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366CD-68D7-354B-B03A-0A69C5F8EC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645720"/>
      </p:ext>
    </p:extLst>
  </p:cSld>
  <p:clrMapOvr>
    <a:masterClrMapping/>
  </p:clrMapOvr>
  <p:hf hd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4/30/25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Hands Up for Handwashing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366CD-68D7-354B-B03A-0A69C5F8EC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006165"/>
      </p:ext>
    </p:extLst>
  </p:cSld>
  <p:clrMapOvr>
    <a:masterClrMapping/>
  </p:clrMapOvr>
  <p:hf hd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79594" y="316442"/>
            <a:ext cx="2464594" cy="5036926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85813" y="316442"/>
            <a:ext cx="7250906" cy="503692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Hands Up for Handwashing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366CD-68D7-354B-B03A-0A69C5F8EC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020014"/>
      </p:ext>
    </p:extLst>
  </p:cSld>
  <p:clrMapOvr>
    <a:masterClrMapping/>
  </p:clrMapOvr>
  <p:hf hd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Section Header">
    <p:bg>
      <p:bgPr>
        <a:solidFill>
          <a:srgbClr val="00142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8">
            <a:extLst>
              <a:ext uri="{FF2B5EF4-FFF2-40B4-BE49-F238E27FC236}">
                <a16:creationId xmlns:a16="http://schemas.microsoft.com/office/drawing/2014/main" id="{41456CD7-D69C-A808-B53C-C247439AAEF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20848" y="1293387"/>
            <a:ext cx="1429004" cy="605475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201F6656-EA54-733E-5492-3F93C6CA2A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853" y="2178731"/>
            <a:ext cx="9989714" cy="128383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defRPr sz="5201" b="1" i="0" spc="-88" baseline="0">
                <a:solidFill>
                  <a:schemeClr val="bg1"/>
                </a:solidFill>
                <a:latin typeface="Tenorite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67785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972715"/>
            <a:ext cx="8572500" cy="2069253"/>
          </a:xfrm>
        </p:spPr>
        <p:txBody>
          <a:bodyPr anchor="b"/>
          <a:lstStyle>
            <a:lvl1pPr algn="ctr">
              <a:defRPr sz="5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50" y="3121766"/>
            <a:ext cx="8572500" cy="1434994"/>
          </a:xfrm>
        </p:spPr>
        <p:txBody>
          <a:bodyPr/>
          <a:lstStyle>
            <a:lvl1pPr marL="0" indent="0" algn="ctr">
              <a:buNone/>
              <a:defRPr sz="2080"/>
            </a:lvl1pPr>
            <a:lvl2pPr marL="396255" indent="0" algn="ctr">
              <a:buNone/>
              <a:defRPr sz="1733"/>
            </a:lvl2pPr>
            <a:lvl3pPr marL="792510" indent="0" algn="ctr">
              <a:buNone/>
              <a:defRPr sz="1560"/>
            </a:lvl3pPr>
            <a:lvl4pPr marL="1188766" indent="0" algn="ctr">
              <a:buNone/>
              <a:defRPr sz="1387"/>
            </a:lvl4pPr>
            <a:lvl5pPr marL="1585021" indent="0" algn="ctr">
              <a:buNone/>
              <a:defRPr sz="1387"/>
            </a:lvl5pPr>
            <a:lvl6pPr marL="1981276" indent="0" algn="ctr">
              <a:buNone/>
              <a:defRPr sz="1387"/>
            </a:lvl6pPr>
            <a:lvl7pPr marL="2377531" indent="0" algn="ctr">
              <a:buNone/>
              <a:defRPr sz="1387"/>
            </a:lvl7pPr>
            <a:lvl8pPr marL="2773787" indent="0" algn="ctr">
              <a:buNone/>
              <a:defRPr sz="1387"/>
            </a:lvl8pPr>
            <a:lvl9pPr marL="3170042" indent="0" algn="ctr">
              <a:buNone/>
              <a:defRPr sz="1387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Hands Up for Handwashing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366CD-68D7-354B-B03A-0A69C5F8EC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51448"/>
      </p:ext>
    </p:extLst>
  </p:cSld>
  <p:clrMapOvr>
    <a:masterClrMapping/>
  </p:clrMapOvr>
  <p:hf hd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Hands Up for Handwashing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366CD-68D7-354B-B03A-0A69C5F8EC4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9FB0DA69-9ACE-8D6E-B1DD-31C4319E321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34528" y="5506442"/>
            <a:ext cx="766848" cy="324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3940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AD6DF6-8C3F-BBF9-797C-7CDC5CE625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9" y="1110983"/>
            <a:ext cx="10572750" cy="412089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lnSpc>
                <a:spcPct val="100000"/>
              </a:lnSpc>
              <a:spcBef>
                <a:spcPts val="520"/>
              </a:spcBef>
              <a:defRPr sz="1041" spc="-10" baseline="0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Bef>
                <a:spcPts val="520"/>
              </a:spcBef>
              <a:defRPr sz="1041" spc="-10" baseline="0">
                <a:solidFill>
                  <a:schemeClr val="tx2"/>
                </a:solidFill>
              </a:defRPr>
            </a:lvl2pPr>
            <a:lvl3pPr>
              <a:lnSpc>
                <a:spcPct val="100000"/>
              </a:lnSpc>
              <a:spcBef>
                <a:spcPts val="520"/>
              </a:spcBef>
              <a:defRPr sz="1041" spc="-10" baseline="0">
                <a:solidFill>
                  <a:schemeClr val="tx2"/>
                </a:solidFill>
              </a:defRPr>
            </a:lvl3pPr>
            <a:lvl4pPr>
              <a:lnSpc>
                <a:spcPct val="100000"/>
              </a:lnSpc>
              <a:spcBef>
                <a:spcPts val="520"/>
              </a:spcBef>
              <a:defRPr sz="1041" spc="-10" baseline="0">
                <a:solidFill>
                  <a:schemeClr val="tx2"/>
                </a:solidFill>
              </a:defRPr>
            </a:lvl4pPr>
            <a:lvl5pPr>
              <a:lnSpc>
                <a:spcPct val="100000"/>
              </a:lnSpc>
              <a:spcBef>
                <a:spcPts val="520"/>
              </a:spcBef>
              <a:defRPr sz="1041" spc="-1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E7BC240-756C-C840-B9D9-B2A3EE4C50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629" y="396241"/>
            <a:ext cx="10572750" cy="5085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>
              <a:defRPr sz="2775" b="1" spc="-44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24F0EAA1-4395-E61B-8236-C6267AD59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46638" y="5508837"/>
            <a:ext cx="3857624" cy="316442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779">
                <a:solidFill>
                  <a:schemeClr val="tx2"/>
                </a:solidFill>
              </a:defRPr>
            </a:lvl1pPr>
          </a:lstStyle>
          <a:p>
            <a:r>
              <a:rPr lang="en-US"/>
              <a:t>Hands Up for Handwashing</a:t>
            </a:r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4267948E-B126-290B-FD32-15B72EDD4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8626" y="5508837"/>
            <a:ext cx="318012" cy="316442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779">
                <a:solidFill>
                  <a:schemeClr val="tx2"/>
                </a:solidFill>
              </a:defRPr>
            </a:lvl1pPr>
          </a:lstStyle>
          <a:p>
            <a:fld id="{12B366CD-68D7-354B-B03A-0A69C5F8EC4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35DEF568-7741-9513-13FB-27E42C7D12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34528" y="5506442"/>
            <a:ext cx="766848" cy="324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77059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859" y="1481773"/>
            <a:ext cx="9858375" cy="2472372"/>
          </a:xfrm>
        </p:spPr>
        <p:txBody>
          <a:bodyPr anchor="b"/>
          <a:lstStyle>
            <a:lvl1pPr>
              <a:defRPr sz="5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859" y="3977535"/>
            <a:ext cx="9858375" cy="1300162"/>
          </a:xfrm>
        </p:spPr>
        <p:txBody>
          <a:bodyPr/>
          <a:lstStyle>
            <a:lvl1pPr marL="0" indent="0">
              <a:buNone/>
              <a:defRPr sz="2080">
                <a:solidFill>
                  <a:schemeClr val="tx1">
                    <a:tint val="82000"/>
                  </a:schemeClr>
                </a:solidFill>
              </a:defRPr>
            </a:lvl1pPr>
            <a:lvl2pPr marL="396255" indent="0">
              <a:buNone/>
              <a:defRPr sz="1733">
                <a:solidFill>
                  <a:schemeClr val="tx1">
                    <a:tint val="82000"/>
                  </a:schemeClr>
                </a:solidFill>
              </a:defRPr>
            </a:lvl2pPr>
            <a:lvl3pPr marL="792510" indent="0">
              <a:buNone/>
              <a:defRPr sz="1560">
                <a:solidFill>
                  <a:schemeClr val="tx1">
                    <a:tint val="82000"/>
                  </a:schemeClr>
                </a:solidFill>
              </a:defRPr>
            </a:lvl3pPr>
            <a:lvl4pPr marL="1188766" indent="0">
              <a:buNone/>
              <a:defRPr sz="1387">
                <a:solidFill>
                  <a:schemeClr val="tx1">
                    <a:tint val="82000"/>
                  </a:schemeClr>
                </a:solidFill>
              </a:defRPr>
            </a:lvl4pPr>
            <a:lvl5pPr marL="1585021" indent="0">
              <a:buNone/>
              <a:defRPr sz="1387">
                <a:solidFill>
                  <a:schemeClr val="tx1">
                    <a:tint val="82000"/>
                  </a:schemeClr>
                </a:solidFill>
              </a:defRPr>
            </a:lvl5pPr>
            <a:lvl6pPr marL="1981276" indent="0">
              <a:buNone/>
              <a:defRPr sz="1387">
                <a:solidFill>
                  <a:schemeClr val="tx1">
                    <a:tint val="82000"/>
                  </a:schemeClr>
                </a:solidFill>
              </a:defRPr>
            </a:lvl6pPr>
            <a:lvl7pPr marL="2377531" indent="0">
              <a:buNone/>
              <a:defRPr sz="1387">
                <a:solidFill>
                  <a:schemeClr val="tx1">
                    <a:tint val="82000"/>
                  </a:schemeClr>
                </a:solidFill>
              </a:defRPr>
            </a:lvl7pPr>
            <a:lvl8pPr marL="2773787" indent="0">
              <a:buNone/>
              <a:defRPr sz="1387">
                <a:solidFill>
                  <a:schemeClr val="tx1">
                    <a:tint val="82000"/>
                  </a:schemeClr>
                </a:solidFill>
              </a:defRPr>
            </a:lvl8pPr>
            <a:lvl9pPr marL="3170042" indent="0">
              <a:buNone/>
              <a:defRPr sz="1387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Hands Up for Handwashing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366CD-68D7-354B-B03A-0A69C5F8EC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354362"/>
      </p:ext>
    </p:extLst>
  </p:cSld>
  <p:clrMapOvr>
    <a:masterClrMapping/>
  </p:clrMapOvr>
  <p:hf hd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5813" y="1582208"/>
            <a:ext cx="4857750" cy="37711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86438" y="1582208"/>
            <a:ext cx="4857750" cy="37711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4/30/25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Hands Up for Handwashing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366CD-68D7-354B-B03A-0A69C5F8EC4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0A54F879-D6A2-57A4-E9F1-A47F988B5BE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34528" y="5506442"/>
            <a:ext cx="766848" cy="324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80071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316442"/>
            <a:ext cx="9858375" cy="114882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7302" y="1457008"/>
            <a:ext cx="4835425" cy="714057"/>
          </a:xfrm>
        </p:spPr>
        <p:txBody>
          <a:bodyPr anchor="b"/>
          <a:lstStyle>
            <a:lvl1pPr marL="0" indent="0">
              <a:buNone/>
              <a:defRPr sz="2080" b="1"/>
            </a:lvl1pPr>
            <a:lvl2pPr marL="396255" indent="0">
              <a:buNone/>
              <a:defRPr sz="1733" b="1"/>
            </a:lvl2pPr>
            <a:lvl3pPr marL="792510" indent="0">
              <a:buNone/>
              <a:defRPr sz="1560" b="1"/>
            </a:lvl3pPr>
            <a:lvl4pPr marL="1188766" indent="0">
              <a:buNone/>
              <a:defRPr sz="1387" b="1"/>
            </a:lvl4pPr>
            <a:lvl5pPr marL="1585021" indent="0">
              <a:buNone/>
              <a:defRPr sz="1387" b="1"/>
            </a:lvl5pPr>
            <a:lvl6pPr marL="1981276" indent="0">
              <a:buNone/>
              <a:defRPr sz="1387" b="1"/>
            </a:lvl6pPr>
            <a:lvl7pPr marL="2377531" indent="0">
              <a:buNone/>
              <a:defRPr sz="1387" b="1"/>
            </a:lvl7pPr>
            <a:lvl8pPr marL="2773787" indent="0">
              <a:buNone/>
              <a:defRPr sz="1387" b="1"/>
            </a:lvl8pPr>
            <a:lvl9pPr marL="3170042" indent="0">
              <a:buNone/>
              <a:defRPr sz="138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7302" y="2171065"/>
            <a:ext cx="4835425" cy="31933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86437" y="1457008"/>
            <a:ext cx="4859239" cy="714057"/>
          </a:xfrm>
        </p:spPr>
        <p:txBody>
          <a:bodyPr anchor="b"/>
          <a:lstStyle>
            <a:lvl1pPr marL="0" indent="0">
              <a:buNone/>
              <a:defRPr sz="2080" b="1"/>
            </a:lvl1pPr>
            <a:lvl2pPr marL="396255" indent="0">
              <a:buNone/>
              <a:defRPr sz="1733" b="1"/>
            </a:lvl2pPr>
            <a:lvl3pPr marL="792510" indent="0">
              <a:buNone/>
              <a:defRPr sz="1560" b="1"/>
            </a:lvl3pPr>
            <a:lvl4pPr marL="1188766" indent="0">
              <a:buNone/>
              <a:defRPr sz="1387" b="1"/>
            </a:lvl4pPr>
            <a:lvl5pPr marL="1585021" indent="0">
              <a:buNone/>
              <a:defRPr sz="1387" b="1"/>
            </a:lvl5pPr>
            <a:lvl6pPr marL="1981276" indent="0">
              <a:buNone/>
              <a:defRPr sz="1387" b="1"/>
            </a:lvl6pPr>
            <a:lvl7pPr marL="2377531" indent="0">
              <a:buNone/>
              <a:defRPr sz="1387" b="1"/>
            </a:lvl7pPr>
            <a:lvl8pPr marL="2773787" indent="0">
              <a:buNone/>
              <a:defRPr sz="1387" b="1"/>
            </a:lvl8pPr>
            <a:lvl9pPr marL="3170042" indent="0">
              <a:buNone/>
              <a:defRPr sz="138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86437" y="2171065"/>
            <a:ext cx="4859239" cy="31933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4/30/25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Hands Up for Handwashing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366CD-68D7-354B-B03A-0A69C5F8EC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676590"/>
      </p:ext>
    </p:extLst>
  </p:cSld>
  <p:clrMapOvr>
    <a:masterClrMapping/>
  </p:clrMapOvr>
  <p:hf hd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4/30/25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Hands Up for Handwashing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366CD-68D7-354B-B03A-0A69C5F8EC4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01FCBD06-F7DC-CDBD-C615-B9E1C809A2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34528" y="5506442"/>
            <a:ext cx="766848" cy="324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7936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96" userDrawn="1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4/30/25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Hands Up for Handwashing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366CD-68D7-354B-B03A-0A69C5F8EC4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53E5B8F0-578E-BDB0-C536-9C7A91E5D7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34528" y="5506442"/>
            <a:ext cx="766848" cy="324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82395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2" y="396240"/>
            <a:ext cx="3686472" cy="1386840"/>
          </a:xfrm>
        </p:spPr>
        <p:txBody>
          <a:bodyPr anchor="b"/>
          <a:lstStyle>
            <a:lvl1pPr>
              <a:defRPr sz="2773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9238" y="855769"/>
            <a:ext cx="5786438" cy="4223808"/>
          </a:xfrm>
        </p:spPr>
        <p:txBody>
          <a:bodyPr/>
          <a:lstStyle>
            <a:lvl1pPr>
              <a:defRPr sz="2773"/>
            </a:lvl1pPr>
            <a:lvl2pPr>
              <a:defRPr sz="2427"/>
            </a:lvl2pPr>
            <a:lvl3pPr>
              <a:defRPr sz="2080"/>
            </a:lvl3pPr>
            <a:lvl4pPr>
              <a:defRPr sz="1733"/>
            </a:lvl4pPr>
            <a:lvl5pPr>
              <a:defRPr sz="1733"/>
            </a:lvl5pPr>
            <a:lvl6pPr>
              <a:defRPr sz="1733"/>
            </a:lvl6pPr>
            <a:lvl7pPr>
              <a:defRPr sz="1733"/>
            </a:lvl7pPr>
            <a:lvl8pPr>
              <a:defRPr sz="1733"/>
            </a:lvl8pPr>
            <a:lvl9pPr>
              <a:defRPr sz="17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2" y="1783080"/>
            <a:ext cx="3686472" cy="3303376"/>
          </a:xfrm>
        </p:spPr>
        <p:txBody>
          <a:bodyPr/>
          <a:lstStyle>
            <a:lvl1pPr marL="0" indent="0">
              <a:buNone/>
              <a:defRPr sz="1387"/>
            </a:lvl1pPr>
            <a:lvl2pPr marL="396255" indent="0">
              <a:buNone/>
              <a:defRPr sz="1213"/>
            </a:lvl2pPr>
            <a:lvl3pPr marL="792510" indent="0">
              <a:buNone/>
              <a:defRPr sz="1040"/>
            </a:lvl3pPr>
            <a:lvl4pPr marL="1188766" indent="0">
              <a:buNone/>
              <a:defRPr sz="867"/>
            </a:lvl4pPr>
            <a:lvl5pPr marL="1585021" indent="0">
              <a:buNone/>
              <a:defRPr sz="867"/>
            </a:lvl5pPr>
            <a:lvl6pPr marL="1981276" indent="0">
              <a:buNone/>
              <a:defRPr sz="867"/>
            </a:lvl6pPr>
            <a:lvl7pPr marL="2377531" indent="0">
              <a:buNone/>
              <a:defRPr sz="867"/>
            </a:lvl7pPr>
            <a:lvl8pPr marL="2773787" indent="0">
              <a:buNone/>
              <a:defRPr sz="867"/>
            </a:lvl8pPr>
            <a:lvl9pPr marL="3170042" indent="0">
              <a:buNone/>
              <a:defRPr sz="8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4/30/25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Hands Up for Handwashing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366CD-68D7-354B-B03A-0A69C5F8EC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869317"/>
      </p:ext>
    </p:extLst>
  </p:cSld>
  <p:clrMapOvr>
    <a:masterClrMapping/>
  </p:clrMapOvr>
  <p:hf hd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2" y="396240"/>
            <a:ext cx="3686472" cy="1386840"/>
          </a:xfrm>
        </p:spPr>
        <p:txBody>
          <a:bodyPr anchor="b"/>
          <a:lstStyle>
            <a:lvl1pPr>
              <a:defRPr sz="2773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59238" y="855769"/>
            <a:ext cx="5786438" cy="4223808"/>
          </a:xfrm>
        </p:spPr>
        <p:txBody>
          <a:bodyPr anchor="t"/>
          <a:lstStyle>
            <a:lvl1pPr marL="0" indent="0">
              <a:buNone/>
              <a:defRPr sz="2773"/>
            </a:lvl1pPr>
            <a:lvl2pPr marL="396255" indent="0">
              <a:buNone/>
              <a:defRPr sz="2427"/>
            </a:lvl2pPr>
            <a:lvl3pPr marL="792510" indent="0">
              <a:buNone/>
              <a:defRPr sz="2080"/>
            </a:lvl3pPr>
            <a:lvl4pPr marL="1188766" indent="0">
              <a:buNone/>
              <a:defRPr sz="1733"/>
            </a:lvl4pPr>
            <a:lvl5pPr marL="1585021" indent="0">
              <a:buNone/>
              <a:defRPr sz="1733"/>
            </a:lvl5pPr>
            <a:lvl6pPr marL="1981276" indent="0">
              <a:buNone/>
              <a:defRPr sz="1733"/>
            </a:lvl6pPr>
            <a:lvl7pPr marL="2377531" indent="0">
              <a:buNone/>
              <a:defRPr sz="1733"/>
            </a:lvl7pPr>
            <a:lvl8pPr marL="2773787" indent="0">
              <a:buNone/>
              <a:defRPr sz="1733"/>
            </a:lvl8pPr>
            <a:lvl9pPr marL="3170042" indent="0">
              <a:buNone/>
              <a:defRPr sz="1733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2" y="1783080"/>
            <a:ext cx="3686472" cy="3303376"/>
          </a:xfrm>
        </p:spPr>
        <p:txBody>
          <a:bodyPr/>
          <a:lstStyle>
            <a:lvl1pPr marL="0" indent="0">
              <a:buNone/>
              <a:defRPr sz="1387"/>
            </a:lvl1pPr>
            <a:lvl2pPr marL="396255" indent="0">
              <a:buNone/>
              <a:defRPr sz="1213"/>
            </a:lvl2pPr>
            <a:lvl3pPr marL="792510" indent="0">
              <a:buNone/>
              <a:defRPr sz="1040"/>
            </a:lvl3pPr>
            <a:lvl4pPr marL="1188766" indent="0">
              <a:buNone/>
              <a:defRPr sz="867"/>
            </a:lvl4pPr>
            <a:lvl5pPr marL="1585021" indent="0">
              <a:buNone/>
              <a:defRPr sz="867"/>
            </a:lvl5pPr>
            <a:lvl6pPr marL="1981276" indent="0">
              <a:buNone/>
              <a:defRPr sz="867"/>
            </a:lvl6pPr>
            <a:lvl7pPr marL="2377531" indent="0">
              <a:buNone/>
              <a:defRPr sz="867"/>
            </a:lvl7pPr>
            <a:lvl8pPr marL="2773787" indent="0">
              <a:buNone/>
              <a:defRPr sz="867"/>
            </a:lvl8pPr>
            <a:lvl9pPr marL="3170042" indent="0">
              <a:buNone/>
              <a:defRPr sz="8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4/30/25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Hands Up for Handwashing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366CD-68D7-354B-B03A-0A69C5F8EC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394338"/>
      </p:ext>
    </p:extLst>
  </p:cSld>
  <p:clrMapOvr>
    <a:masterClrMapping/>
  </p:clrMapOvr>
  <p:hf hd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4/30/25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Hands Up for Handwashing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366CD-68D7-354B-B03A-0A69C5F8EC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410153"/>
      </p:ext>
    </p:extLst>
  </p:cSld>
  <p:clrMapOvr>
    <a:masterClrMapping/>
  </p:clrMapOvr>
  <p:hf hd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79594" y="316442"/>
            <a:ext cx="2464594" cy="5036926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85813" y="316442"/>
            <a:ext cx="7250906" cy="503692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Hands Up for Handwashing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366CD-68D7-354B-B03A-0A69C5F8EC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811826"/>
      </p:ext>
    </p:extLst>
  </p:cSld>
  <p:clrMapOvr>
    <a:masterClrMapping/>
  </p:clrMapOvr>
  <p:hf hd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Partner Email Template - A">
    <p:bg>
      <p:bgPr>
        <a:solidFill>
          <a:srgbClr val="F0572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1F55E9F-3F61-80B6-9344-B53E8965CB4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54592" y="18485"/>
            <a:ext cx="11320815" cy="5924560"/>
          </a:xfrm>
          <a:prstGeom prst="rect">
            <a:avLst/>
          </a:prstGeom>
        </p:spPr>
      </p:pic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3BA3B68A-A772-841D-E903-2F18B526A77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529115" y="4859629"/>
            <a:ext cx="1503194" cy="681705"/>
          </a:xfrm>
          <a:noFill/>
        </p:spPr>
        <p:txBody>
          <a:bodyPr anchor="ctr" anchorCtr="0">
            <a:noAutofit/>
          </a:bodyPr>
          <a:lstStyle>
            <a:lvl1pPr marL="0" indent="0" algn="ctr">
              <a:buNone/>
              <a:defRPr sz="1595">
                <a:solidFill>
                  <a:schemeClr val="bg1"/>
                </a:solidFill>
                <a:latin typeface="Tenorite" pitchFamily="2" charset="0"/>
              </a:defRPr>
            </a:lvl1pPr>
          </a:lstStyle>
          <a:p>
            <a:r>
              <a:rPr lang="en-US"/>
              <a:t>Insert Partner</a:t>
            </a:r>
            <a:br>
              <a:rPr lang="en-US"/>
            </a:br>
            <a:r>
              <a:rPr lang="en-US"/>
              <a:t>Logo Here</a:t>
            </a:r>
          </a:p>
        </p:txBody>
      </p:sp>
    </p:spTree>
    <p:extLst>
      <p:ext uri="{BB962C8B-B14F-4D97-AF65-F5344CB8AC3E}">
        <p14:creationId xmlns:p14="http://schemas.microsoft.com/office/powerpoint/2010/main" val="4169539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6CF850-7EE3-6723-BBD0-4DF9375414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28626" y="1123088"/>
            <a:ext cx="5143500" cy="412089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lnSpc>
                <a:spcPct val="100000"/>
              </a:lnSpc>
              <a:spcBef>
                <a:spcPts val="520"/>
              </a:spcBef>
              <a:defRPr sz="1041" spc="-10" baseline="0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Bef>
                <a:spcPts val="520"/>
              </a:spcBef>
              <a:defRPr sz="1041" spc="-10" baseline="0">
                <a:solidFill>
                  <a:schemeClr val="tx2"/>
                </a:solidFill>
              </a:defRPr>
            </a:lvl2pPr>
            <a:lvl3pPr>
              <a:lnSpc>
                <a:spcPct val="100000"/>
              </a:lnSpc>
              <a:spcBef>
                <a:spcPts val="520"/>
              </a:spcBef>
              <a:defRPr sz="1041" spc="-10" baseline="0">
                <a:solidFill>
                  <a:schemeClr val="tx2"/>
                </a:solidFill>
              </a:defRPr>
            </a:lvl3pPr>
            <a:lvl4pPr>
              <a:lnSpc>
                <a:spcPct val="100000"/>
              </a:lnSpc>
              <a:spcBef>
                <a:spcPts val="520"/>
              </a:spcBef>
              <a:defRPr sz="1041" spc="-10" baseline="0">
                <a:solidFill>
                  <a:schemeClr val="tx2"/>
                </a:solidFill>
              </a:defRPr>
            </a:lvl4pPr>
            <a:lvl5pPr>
              <a:lnSpc>
                <a:spcPct val="100000"/>
              </a:lnSpc>
              <a:spcBef>
                <a:spcPts val="520"/>
              </a:spcBef>
              <a:defRPr sz="1041" spc="-1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A7B8E6-7B59-52E3-0BE7-184D1DF33A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57876" y="1123088"/>
            <a:ext cx="5143500" cy="412089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lnSpc>
                <a:spcPct val="100000"/>
              </a:lnSpc>
              <a:spcBef>
                <a:spcPts val="520"/>
              </a:spcBef>
              <a:defRPr sz="1041" spc="-10" baseline="0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Bef>
                <a:spcPts val="520"/>
              </a:spcBef>
              <a:defRPr sz="1041" spc="-10" baseline="0">
                <a:solidFill>
                  <a:schemeClr val="tx2"/>
                </a:solidFill>
              </a:defRPr>
            </a:lvl2pPr>
            <a:lvl3pPr>
              <a:lnSpc>
                <a:spcPct val="100000"/>
              </a:lnSpc>
              <a:spcBef>
                <a:spcPts val="520"/>
              </a:spcBef>
              <a:defRPr sz="1041" spc="-10" baseline="0">
                <a:solidFill>
                  <a:schemeClr val="tx2"/>
                </a:solidFill>
              </a:defRPr>
            </a:lvl3pPr>
            <a:lvl4pPr>
              <a:lnSpc>
                <a:spcPct val="100000"/>
              </a:lnSpc>
              <a:spcBef>
                <a:spcPts val="520"/>
              </a:spcBef>
              <a:defRPr sz="1041" spc="-10" baseline="0">
                <a:solidFill>
                  <a:schemeClr val="tx2"/>
                </a:solidFill>
              </a:defRPr>
            </a:lvl4pPr>
            <a:lvl5pPr>
              <a:lnSpc>
                <a:spcPct val="100000"/>
              </a:lnSpc>
              <a:spcBef>
                <a:spcPts val="520"/>
              </a:spcBef>
              <a:defRPr sz="1041" spc="-1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C0F6C867-99AD-1B78-A361-3120937965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46638" y="5508837"/>
            <a:ext cx="3857624" cy="316442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779">
                <a:solidFill>
                  <a:schemeClr val="tx2"/>
                </a:solidFill>
              </a:defRPr>
            </a:lvl1pPr>
          </a:lstStyle>
          <a:p>
            <a:r>
              <a:rPr lang="en-US"/>
              <a:t>Hands Up for Handwashing</a:t>
            </a:r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9F2001F2-9C7F-BC30-EB6B-E27C423DF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8626" y="5508837"/>
            <a:ext cx="318012" cy="316442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779">
                <a:solidFill>
                  <a:schemeClr val="tx2"/>
                </a:solidFill>
              </a:defRPr>
            </a:lvl1pPr>
          </a:lstStyle>
          <a:p>
            <a:fld id="{12B366CD-68D7-354B-B03A-0A69C5F8EC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671220B4-B445-E99E-9DE0-4A342FF800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629" y="396241"/>
            <a:ext cx="10572750" cy="5085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>
              <a:defRPr sz="2775" b="1" spc="-44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65A1D1C8-3B82-9EDA-1773-830E135823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34528" y="5506442"/>
            <a:ext cx="766848" cy="324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79909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Partner Email Template - B">
    <p:bg>
      <p:bgPr>
        <a:solidFill>
          <a:srgbClr val="009E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3354CD67-1551-5848-BCAF-9FD26FE033A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55211" y="9843"/>
            <a:ext cx="11319582" cy="5923915"/>
          </a:xfrm>
          <a:prstGeom prst="rect">
            <a:avLst/>
          </a:prstGeom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B256A30-4860-BE57-C49C-185492CCC66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529115" y="4859629"/>
            <a:ext cx="1503194" cy="681705"/>
          </a:xfrm>
          <a:noFill/>
        </p:spPr>
        <p:txBody>
          <a:bodyPr anchor="ctr" anchorCtr="0">
            <a:noAutofit/>
          </a:bodyPr>
          <a:lstStyle>
            <a:lvl1pPr marL="0" indent="0" algn="ctr">
              <a:buNone/>
              <a:defRPr sz="1595">
                <a:solidFill>
                  <a:schemeClr val="bg1"/>
                </a:solidFill>
                <a:latin typeface="Tenorite" pitchFamily="2" charset="0"/>
              </a:defRPr>
            </a:lvl1pPr>
          </a:lstStyle>
          <a:p>
            <a:r>
              <a:rPr lang="en-US"/>
              <a:t>Insert Partner</a:t>
            </a:r>
            <a:br>
              <a:rPr lang="en-US"/>
            </a:br>
            <a:r>
              <a:rPr lang="en-US"/>
              <a:t>Logo Here</a:t>
            </a:r>
          </a:p>
        </p:txBody>
      </p:sp>
    </p:spTree>
    <p:extLst>
      <p:ext uri="{BB962C8B-B14F-4D97-AF65-F5344CB8AC3E}">
        <p14:creationId xmlns:p14="http://schemas.microsoft.com/office/powerpoint/2010/main" val="1914249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83D5BC-28A0-C504-85E7-17A17E64A2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629" y="396241"/>
            <a:ext cx="10572750" cy="5085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>
              <a:defRPr sz="2775" b="1" spc="-44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3380B4-5420-90DF-0500-A507163BEC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46638" y="5508837"/>
            <a:ext cx="3857624" cy="316442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779">
                <a:solidFill>
                  <a:schemeClr val="tx2"/>
                </a:solidFill>
              </a:defRPr>
            </a:lvl1pPr>
          </a:lstStyle>
          <a:p>
            <a:r>
              <a:rPr lang="en-US"/>
              <a:t>Hands Up for Handwashing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FC251C-77C3-EDC1-4EDB-FF3E36275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8626" y="5508837"/>
            <a:ext cx="318012" cy="316442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779">
                <a:solidFill>
                  <a:schemeClr val="tx2"/>
                </a:solidFill>
              </a:defRPr>
            </a:lvl1pPr>
          </a:lstStyle>
          <a:p>
            <a:fld id="{12B366CD-68D7-354B-B03A-0A69C5F8EC4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3" name="Graphic 42">
            <a:extLst>
              <a:ext uri="{FF2B5EF4-FFF2-40B4-BE49-F238E27FC236}">
                <a16:creationId xmlns:a16="http://schemas.microsoft.com/office/drawing/2014/main" id="{4614AD83-E0D7-B747-887A-3872A4C8996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34528" y="5506442"/>
            <a:ext cx="766848" cy="324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0512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496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3">
            <a:extLst>
              <a:ext uri="{FF2B5EF4-FFF2-40B4-BE49-F238E27FC236}">
                <a16:creationId xmlns:a16="http://schemas.microsoft.com/office/drawing/2014/main" id="{EFA2D2F7-A51A-8199-4AC1-66B175603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46638" y="5508837"/>
            <a:ext cx="3857624" cy="316442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779">
                <a:solidFill>
                  <a:schemeClr val="tx2"/>
                </a:solidFill>
              </a:defRPr>
            </a:lvl1pPr>
          </a:lstStyle>
          <a:p>
            <a:r>
              <a:rPr lang="en-US"/>
              <a:t>Hands Up for Handwashing</a:t>
            </a:r>
          </a:p>
        </p:txBody>
      </p:sp>
      <p:sp>
        <p:nvSpPr>
          <p:cNvPr id="15" name="Slide Number Placeholder 4">
            <a:extLst>
              <a:ext uri="{FF2B5EF4-FFF2-40B4-BE49-F238E27FC236}">
                <a16:creationId xmlns:a16="http://schemas.microsoft.com/office/drawing/2014/main" id="{FFC9A276-434D-EA92-E7F8-EA02E9D3B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8626" y="5508837"/>
            <a:ext cx="318012" cy="316442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779">
                <a:solidFill>
                  <a:schemeClr val="tx2"/>
                </a:solidFill>
              </a:defRPr>
            </a:lvl1pPr>
          </a:lstStyle>
          <a:p>
            <a:fld id="{12B366CD-68D7-354B-B03A-0A69C5F8EC4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414E47FB-42C6-EEA7-2DBF-438FCA3BEFB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34528" y="5506442"/>
            <a:ext cx="766848" cy="324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067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preserve="1">
  <p:cSld name="Title Only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47"/>
          <p:cNvSpPr txBox="1">
            <a:spLocks noGrp="1"/>
          </p:cNvSpPr>
          <p:nvPr>
            <p:ph type="title"/>
          </p:nvPr>
        </p:nvSpPr>
        <p:spPr>
          <a:xfrm>
            <a:off x="442917" y="396241"/>
            <a:ext cx="10544174" cy="789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79685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rtner Email Template -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erson washing their hands&#10;&#10;AI-generated content may be incorrect.">
            <a:extLst>
              <a:ext uri="{FF2B5EF4-FFF2-40B4-BE49-F238E27FC236}">
                <a16:creationId xmlns:a16="http://schemas.microsoft.com/office/drawing/2014/main" id="{E1F55E9F-3F61-80B6-9344-B53E8965CB4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9520"/>
            <a:ext cx="11430000" cy="5924561"/>
          </a:xfrm>
          <a:prstGeom prst="rect">
            <a:avLst/>
          </a:prstGeom>
        </p:spPr>
      </p:pic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3BA3B68A-A772-841D-E903-2F18B526A77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529115" y="4859629"/>
            <a:ext cx="1503194" cy="681705"/>
          </a:xfrm>
          <a:solidFill>
            <a:schemeClr val="bg1">
              <a:lumMod val="75000"/>
            </a:schemeClr>
          </a:solidFill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Insert Partner</a:t>
            </a:r>
            <a:br>
              <a:rPr lang="en-US"/>
            </a:br>
            <a:r>
              <a:rPr lang="en-US"/>
              <a:t>Logo Here</a:t>
            </a:r>
          </a:p>
        </p:txBody>
      </p:sp>
    </p:spTree>
    <p:extLst>
      <p:ext uri="{BB962C8B-B14F-4D97-AF65-F5344CB8AC3E}">
        <p14:creationId xmlns:p14="http://schemas.microsoft.com/office/powerpoint/2010/main" val="4061010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rtner Email Template -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yellow and black sign&#10;&#10;AI-generated content may be incorrect.">
            <a:extLst>
              <a:ext uri="{FF2B5EF4-FFF2-40B4-BE49-F238E27FC236}">
                <a16:creationId xmlns:a16="http://schemas.microsoft.com/office/drawing/2014/main" id="{3354CD67-1551-5848-BCAF-9FD26FE033A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9520"/>
            <a:ext cx="11430000" cy="5924561"/>
          </a:xfrm>
          <a:prstGeom prst="rect">
            <a:avLst/>
          </a:prstGeom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B256A30-4860-BE57-C49C-185492CCC66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529115" y="4859629"/>
            <a:ext cx="1503194" cy="681705"/>
          </a:xfrm>
          <a:solidFill>
            <a:schemeClr val="bg1">
              <a:lumMod val="75000"/>
            </a:schemeClr>
          </a:solidFill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Insert Partner</a:t>
            </a:r>
            <a:br>
              <a:rPr lang="en-US"/>
            </a:br>
            <a:r>
              <a:rPr lang="en-US"/>
              <a:t>Logo Here</a:t>
            </a:r>
          </a:p>
        </p:txBody>
      </p:sp>
    </p:spTree>
    <p:extLst>
      <p:ext uri="{BB962C8B-B14F-4D97-AF65-F5344CB8AC3E}">
        <p14:creationId xmlns:p14="http://schemas.microsoft.com/office/powerpoint/2010/main" val="4191422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sv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2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9" Type="http://schemas.openxmlformats.org/officeDocument/2006/relationships/image" Target="../media/image2.sv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image" Target="../media/image2.svg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9.xml"/><Relationship Id="rId16" Type="http://schemas.openxmlformats.org/officeDocument/2006/relationships/image" Target="../media/image2.svg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25018D2-BCBB-496B-28A0-8B82059471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629" y="396242"/>
            <a:ext cx="10572750" cy="507186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ADBB24-6990-33CC-0971-535F13DF4E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8629" y="1110983"/>
            <a:ext cx="10572750" cy="412089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2B9FE1D7-969C-0589-FD7D-A22BBB89A4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46638" y="5508837"/>
            <a:ext cx="3857624" cy="316442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779">
                <a:solidFill>
                  <a:schemeClr val="tx2"/>
                </a:solidFill>
                <a:latin typeface="Tenorite" pitchFamily="2" charset="0"/>
              </a:defRPr>
            </a:lvl1pPr>
          </a:lstStyle>
          <a:p>
            <a:r>
              <a:rPr lang="en-US"/>
              <a:t>Hands Up for Handwashing</a:t>
            </a: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20968619-CBEF-9A55-723F-A1A81FB63A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28626" y="5508837"/>
            <a:ext cx="318012" cy="316442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779">
                <a:solidFill>
                  <a:schemeClr val="tx2"/>
                </a:solidFill>
                <a:latin typeface="Tenorite" pitchFamily="2" charset="0"/>
              </a:defRPr>
            </a:lvl1pPr>
          </a:lstStyle>
          <a:p>
            <a:fld id="{12B366CD-68D7-354B-B03A-0A69C5F8EC4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F081C057-253B-251E-9F9F-C0AE3979BCF9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0234528" y="5506442"/>
            <a:ext cx="766848" cy="324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562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7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8" r:id="rId8"/>
    <p:sldLayoutId id="2147483669" r:id="rId9"/>
  </p:sldLayoutIdLst>
  <p:hf hdr="0" dt="0"/>
  <p:txStyles>
    <p:titleStyle>
      <a:lvl1pPr algn="l" defTabSz="792534" rtl="0" eaLnBrk="1" latinLnBrk="0" hangingPunct="1">
        <a:lnSpc>
          <a:spcPct val="90000"/>
        </a:lnSpc>
        <a:spcBef>
          <a:spcPct val="0"/>
        </a:spcBef>
        <a:buNone/>
        <a:defRPr sz="2775" b="1" i="0" kern="1200" spc="-44" baseline="0">
          <a:solidFill>
            <a:schemeClr val="tx2"/>
          </a:solidFill>
          <a:latin typeface="Tenorite" pitchFamily="2" charset="0"/>
          <a:ea typeface="+mj-ea"/>
          <a:cs typeface="+mj-cs"/>
        </a:defRPr>
      </a:lvl1pPr>
    </p:titleStyle>
    <p:bodyStyle>
      <a:lvl1pPr marL="198134" indent="-198134" algn="l" defTabSz="792534" rtl="0" eaLnBrk="1" latinLnBrk="0" hangingPunct="1">
        <a:lnSpc>
          <a:spcPct val="90000"/>
        </a:lnSpc>
        <a:spcBef>
          <a:spcPts val="867"/>
        </a:spcBef>
        <a:buFont typeface="Arial" panose="020B0604020202020204" pitchFamily="34" charset="0"/>
        <a:buChar char="•"/>
        <a:defRPr sz="1041" kern="1200">
          <a:solidFill>
            <a:schemeClr val="tx2"/>
          </a:solidFill>
          <a:latin typeface="Tenorite" pitchFamily="2" charset="0"/>
          <a:ea typeface="+mn-ea"/>
          <a:cs typeface="+mn-cs"/>
        </a:defRPr>
      </a:lvl1pPr>
      <a:lvl2pPr marL="594402" indent="-198134" algn="l" defTabSz="792534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041" kern="1200">
          <a:solidFill>
            <a:schemeClr val="tx2"/>
          </a:solidFill>
          <a:latin typeface="Tenorite" pitchFamily="2" charset="0"/>
          <a:ea typeface="+mn-ea"/>
          <a:cs typeface="+mn-cs"/>
        </a:defRPr>
      </a:lvl2pPr>
      <a:lvl3pPr marL="990668" indent="-198134" algn="l" defTabSz="792534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041" kern="1200">
          <a:solidFill>
            <a:schemeClr val="tx2"/>
          </a:solidFill>
          <a:latin typeface="Tenorite" pitchFamily="2" charset="0"/>
          <a:ea typeface="+mn-ea"/>
          <a:cs typeface="+mn-cs"/>
        </a:defRPr>
      </a:lvl3pPr>
      <a:lvl4pPr marL="1386934" indent="-198134" algn="l" defTabSz="792534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041" kern="1200">
          <a:solidFill>
            <a:schemeClr val="tx2"/>
          </a:solidFill>
          <a:latin typeface="Tenorite" pitchFamily="2" charset="0"/>
          <a:ea typeface="+mn-ea"/>
          <a:cs typeface="+mn-cs"/>
        </a:defRPr>
      </a:lvl4pPr>
      <a:lvl5pPr marL="1783201" indent="-198134" algn="l" defTabSz="792534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041" kern="1200">
          <a:solidFill>
            <a:schemeClr val="tx2"/>
          </a:solidFill>
          <a:latin typeface="Tenorite" pitchFamily="2" charset="0"/>
          <a:ea typeface="+mn-ea"/>
          <a:cs typeface="+mn-cs"/>
        </a:defRPr>
      </a:lvl5pPr>
      <a:lvl6pPr marL="2179465" indent="-198134" algn="l" defTabSz="792534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6pPr>
      <a:lvl7pPr marL="2575733" indent="-198134" algn="l" defTabSz="792534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7pPr>
      <a:lvl8pPr marL="2971999" indent="-198134" algn="l" defTabSz="792534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8pPr>
      <a:lvl9pPr marL="3368267" indent="-198134" algn="l" defTabSz="792534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92534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1pPr>
      <a:lvl2pPr marL="396266" algn="l" defTabSz="792534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2pPr>
      <a:lvl3pPr marL="792534" algn="l" defTabSz="792534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3pPr>
      <a:lvl4pPr marL="1188800" algn="l" defTabSz="792534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4pPr>
      <a:lvl5pPr marL="1585068" algn="l" defTabSz="792534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5pPr>
      <a:lvl6pPr marL="1981333" algn="l" defTabSz="792534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6pPr>
      <a:lvl7pPr marL="2377599" algn="l" defTabSz="792534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7pPr>
      <a:lvl8pPr marL="2773867" algn="l" defTabSz="792534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8pPr>
      <a:lvl9pPr marL="3170133" algn="l" defTabSz="792534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732" userDrawn="1">
          <p15:clr>
            <a:srgbClr val="F26B43"/>
          </p15:clr>
        </p15:guide>
        <p15:guide id="2" pos="7200" userDrawn="1">
          <p15:clr>
            <a:srgbClr val="F26B43"/>
          </p15:clr>
        </p15:guide>
        <p15:guide id="3" pos="540" userDrawn="1">
          <p15:clr>
            <a:srgbClr val="F26B43"/>
          </p15:clr>
        </p15:guide>
        <p15:guide id="4" pos="13860" userDrawn="1">
          <p15:clr>
            <a:srgbClr val="F26B43"/>
          </p15:clr>
        </p15:guide>
        <p15:guide id="5" orient="horz" pos="49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25018D2-BCBB-496B-28A0-8B82059471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629" y="396242"/>
            <a:ext cx="10572750" cy="507186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ADBB24-6990-33CC-0971-535F13DF4E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8629" y="1110983"/>
            <a:ext cx="10572750" cy="412089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2B9FE1D7-969C-0589-FD7D-A22BBB89A4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46638" y="5508837"/>
            <a:ext cx="3857624" cy="316442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779">
                <a:solidFill>
                  <a:schemeClr val="tx2"/>
                </a:solidFill>
                <a:latin typeface="Tenorite" pitchFamily="2" charset="0"/>
              </a:defRPr>
            </a:lvl1pPr>
          </a:lstStyle>
          <a:p>
            <a:r>
              <a:rPr lang="en-US"/>
              <a:t>Hands Up for Handwashing</a:t>
            </a: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20968619-CBEF-9A55-723F-A1A81FB63A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28626" y="5508837"/>
            <a:ext cx="318012" cy="316442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779">
                <a:solidFill>
                  <a:schemeClr val="tx2"/>
                </a:solidFill>
                <a:latin typeface="Tenorite" pitchFamily="2" charset="0"/>
              </a:defRPr>
            </a:lvl1pPr>
          </a:lstStyle>
          <a:p>
            <a:fld id="{12B366CD-68D7-354B-B03A-0A69C5F8EC4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F081C057-253B-251E-9F9F-C0AE3979BCF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234528" y="5506442"/>
            <a:ext cx="766848" cy="324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969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</p:sldLayoutIdLst>
  <p:txStyles>
    <p:titleStyle>
      <a:lvl1pPr algn="l" defTabSz="792534" rtl="0" eaLnBrk="1" latinLnBrk="0" hangingPunct="1">
        <a:lnSpc>
          <a:spcPct val="90000"/>
        </a:lnSpc>
        <a:spcBef>
          <a:spcPct val="0"/>
        </a:spcBef>
        <a:buNone/>
        <a:defRPr sz="2775" b="1" i="0" kern="1200" spc="-44" baseline="0">
          <a:solidFill>
            <a:schemeClr val="tx2"/>
          </a:solidFill>
          <a:latin typeface="Tenorite" pitchFamily="2" charset="0"/>
          <a:ea typeface="+mj-ea"/>
          <a:cs typeface="+mj-cs"/>
        </a:defRPr>
      </a:lvl1pPr>
    </p:titleStyle>
    <p:bodyStyle>
      <a:lvl1pPr marL="198134" indent="-198134" algn="l" defTabSz="792534" rtl="0" eaLnBrk="1" latinLnBrk="0" hangingPunct="1">
        <a:lnSpc>
          <a:spcPct val="90000"/>
        </a:lnSpc>
        <a:spcBef>
          <a:spcPts val="867"/>
        </a:spcBef>
        <a:buFont typeface="Arial" panose="020B0604020202020204" pitchFamily="34" charset="0"/>
        <a:buChar char="•"/>
        <a:defRPr sz="1041" kern="1200">
          <a:solidFill>
            <a:schemeClr val="tx2"/>
          </a:solidFill>
          <a:latin typeface="Tenorite" pitchFamily="2" charset="0"/>
          <a:ea typeface="+mn-ea"/>
          <a:cs typeface="+mn-cs"/>
        </a:defRPr>
      </a:lvl1pPr>
      <a:lvl2pPr marL="594402" indent="-198134" algn="l" defTabSz="792534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041" kern="1200">
          <a:solidFill>
            <a:schemeClr val="tx2"/>
          </a:solidFill>
          <a:latin typeface="Tenorite" pitchFamily="2" charset="0"/>
          <a:ea typeface="+mn-ea"/>
          <a:cs typeface="+mn-cs"/>
        </a:defRPr>
      </a:lvl2pPr>
      <a:lvl3pPr marL="990668" indent="-198134" algn="l" defTabSz="792534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041" kern="1200">
          <a:solidFill>
            <a:schemeClr val="tx2"/>
          </a:solidFill>
          <a:latin typeface="Tenorite" pitchFamily="2" charset="0"/>
          <a:ea typeface="+mn-ea"/>
          <a:cs typeface="+mn-cs"/>
        </a:defRPr>
      </a:lvl3pPr>
      <a:lvl4pPr marL="1386934" indent="-198134" algn="l" defTabSz="792534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041" kern="1200">
          <a:solidFill>
            <a:schemeClr val="tx2"/>
          </a:solidFill>
          <a:latin typeface="Tenorite" pitchFamily="2" charset="0"/>
          <a:ea typeface="+mn-ea"/>
          <a:cs typeface="+mn-cs"/>
        </a:defRPr>
      </a:lvl4pPr>
      <a:lvl5pPr marL="1783201" indent="-198134" algn="l" defTabSz="792534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041" kern="1200">
          <a:solidFill>
            <a:schemeClr val="tx2"/>
          </a:solidFill>
          <a:latin typeface="Tenorite" pitchFamily="2" charset="0"/>
          <a:ea typeface="+mn-ea"/>
          <a:cs typeface="+mn-cs"/>
        </a:defRPr>
      </a:lvl5pPr>
      <a:lvl6pPr marL="2179465" indent="-198134" algn="l" defTabSz="792534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6pPr>
      <a:lvl7pPr marL="2575733" indent="-198134" algn="l" defTabSz="792534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7pPr>
      <a:lvl8pPr marL="2971999" indent="-198134" algn="l" defTabSz="792534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8pPr>
      <a:lvl9pPr marL="3368267" indent="-198134" algn="l" defTabSz="792534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92534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1pPr>
      <a:lvl2pPr marL="396266" algn="l" defTabSz="792534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2pPr>
      <a:lvl3pPr marL="792534" algn="l" defTabSz="792534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3pPr>
      <a:lvl4pPr marL="1188800" algn="l" defTabSz="792534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4pPr>
      <a:lvl5pPr marL="1585068" algn="l" defTabSz="792534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5pPr>
      <a:lvl6pPr marL="1981333" algn="l" defTabSz="792534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6pPr>
      <a:lvl7pPr marL="2377599" algn="l" defTabSz="792534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7pPr>
      <a:lvl8pPr marL="2773867" algn="l" defTabSz="792534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8pPr>
      <a:lvl9pPr marL="3170133" algn="l" defTabSz="792534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732" userDrawn="1">
          <p15:clr>
            <a:srgbClr val="F26B43"/>
          </p15:clr>
        </p15:guide>
        <p15:guide id="2" pos="7200" userDrawn="1">
          <p15:clr>
            <a:srgbClr val="F26B43"/>
          </p15:clr>
        </p15:guide>
        <p15:guide id="3" pos="540" userDrawn="1">
          <p15:clr>
            <a:srgbClr val="F26B43"/>
          </p15:clr>
        </p15:guide>
        <p15:guide id="4" pos="13860" userDrawn="1">
          <p15:clr>
            <a:srgbClr val="F26B43"/>
          </p15:clr>
        </p15:guide>
        <p15:guide id="5" orient="horz" pos="496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85813" y="316442"/>
            <a:ext cx="9858375" cy="11488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5813" y="1582208"/>
            <a:ext cx="9858375" cy="3771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5812" y="5508837"/>
            <a:ext cx="2571750" cy="3164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4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4/30/25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86188" y="5508837"/>
            <a:ext cx="3857625" cy="3164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4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Hands Up for Handwashing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2438" y="5508837"/>
            <a:ext cx="2571750" cy="3164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4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2B366CD-68D7-354B-B03A-0A69C5F8EC4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1EB19325-BF63-1EB0-8037-37CD24B2D74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0234528" y="5506442"/>
            <a:ext cx="766848" cy="324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776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  <p:sldLayoutId id="2147483769" r:id="rId12"/>
  </p:sldLayoutIdLst>
  <p:hf hdr="0" dt="0"/>
  <p:txStyles>
    <p:titleStyle>
      <a:lvl1pPr algn="l" defTabSz="792510" rtl="0" eaLnBrk="1" latinLnBrk="0" hangingPunct="1">
        <a:lnSpc>
          <a:spcPct val="90000"/>
        </a:lnSpc>
        <a:spcBef>
          <a:spcPct val="0"/>
        </a:spcBef>
        <a:buNone/>
        <a:defRPr sz="38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8128" indent="-198128" algn="l" defTabSz="792510" rtl="0" eaLnBrk="1" latinLnBrk="0" hangingPunct="1">
        <a:lnSpc>
          <a:spcPct val="90000"/>
        </a:lnSpc>
        <a:spcBef>
          <a:spcPts val="867"/>
        </a:spcBef>
        <a:buFont typeface="Arial" panose="020B0604020202020204" pitchFamily="34" charset="0"/>
        <a:buChar char="•"/>
        <a:defRPr sz="2427" kern="1200">
          <a:solidFill>
            <a:schemeClr val="tx1"/>
          </a:solidFill>
          <a:latin typeface="+mn-lt"/>
          <a:ea typeface="+mn-ea"/>
          <a:cs typeface="+mn-cs"/>
        </a:defRPr>
      </a:lvl1pPr>
      <a:lvl2pPr marL="594383" indent="-198128" algn="l" defTabSz="792510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2080" kern="1200">
          <a:solidFill>
            <a:schemeClr val="tx1"/>
          </a:solidFill>
          <a:latin typeface="+mn-lt"/>
          <a:ea typeface="+mn-ea"/>
          <a:cs typeface="+mn-cs"/>
        </a:defRPr>
      </a:lvl2pPr>
      <a:lvl3pPr marL="990638" indent="-198128" algn="l" defTabSz="792510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733" kern="1200">
          <a:solidFill>
            <a:schemeClr val="tx1"/>
          </a:solidFill>
          <a:latin typeface="+mn-lt"/>
          <a:ea typeface="+mn-ea"/>
          <a:cs typeface="+mn-cs"/>
        </a:defRPr>
      </a:lvl3pPr>
      <a:lvl4pPr marL="1386893" indent="-198128" algn="l" defTabSz="792510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60" kern="1200">
          <a:solidFill>
            <a:schemeClr val="tx1"/>
          </a:solidFill>
          <a:latin typeface="+mn-lt"/>
          <a:ea typeface="+mn-ea"/>
          <a:cs typeface="+mn-cs"/>
        </a:defRPr>
      </a:lvl4pPr>
      <a:lvl5pPr marL="1783149" indent="-198128" algn="l" defTabSz="792510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60" kern="1200">
          <a:solidFill>
            <a:schemeClr val="tx1"/>
          </a:solidFill>
          <a:latin typeface="+mn-lt"/>
          <a:ea typeface="+mn-ea"/>
          <a:cs typeface="+mn-cs"/>
        </a:defRPr>
      </a:lvl5pPr>
      <a:lvl6pPr marL="2179404" indent="-198128" algn="l" defTabSz="792510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60" kern="1200">
          <a:solidFill>
            <a:schemeClr val="tx1"/>
          </a:solidFill>
          <a:latin typeface="+mn-lt"/>
          <a:ea typeface="+mn-ea"/>
          <a:cs typeface="+mn-cs"/>
        </a:defRPr>
      </a:lvl6pPr>
      <a:lvl7pPr marL="2575659" indent="-198128" algn="l" defTabSz="792510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60" kern="1200">
          <a:solidFill>
            <a:schemeClr val="tx1"/>
          </a:solidFill>
          <a:latin typeface="+mn-lt"/>
          <a:ea typeface="+mn-ea"/>
          <a:cs typeface="+mn-cs"/>
        </a:defRPr>
      </a:lvl7pPr>
      <a:lvl8pPr marL="2971914" indent="-198128" algn="l" defTabSz="792510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60" kern="1200">
          <a:solidFill>
            <a:schemeClr val="tx1"/>
          </a:solidFill>
          <a:latin typeface="+mn-lt"/>
          <a:ea typeface="+mn-ea"/>
          <a:cs typeface="+mn-cs"/>
        </a:defRPr>
      </a:lvl8pPr>
      <a:lvl9pPr marL="3368170" indent="-198128" algn="l" defTabSz="792510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92510" rtl="0" eaLnBrk="1" latinLnBrk="0" hangingPunct="1">
        <a:defRPr sz="1560" kern="1200">
          <a:solidFill>
            <a:schemeClr val="tx1"/>
          </a:solidFill>
          <a:latin typeface="+mn-lt"/>
          <a:ea typeface="+mn-ea"/>
          <a:cs typeface="+mn-cs"/>
        </a:defRPr>
      </a:lvl1pPr>
      <a:lvl2pPr marL="396255" algn="l" defTabSz="792510" rtl="0" eaLnBrk="1" latinLnBrk="0" hangingPunct="1">
        <a:defRPr sz="1560" kern="1200">
          <a:solidFill>
            <a:schemeClr val="tx1"/>
          </a:solidFill>
          <a:latin typeface="+mn-lt"/>
          <a:ea typeface="+mn-ea"/>
          <a:cs typeface="+mn-cs"/>
        </a:defRPr>
      </a:lvl2pPr>
      <a:lvl3pPr marL="792510" algn="l" defTabSz="792510" rtl="0" eaLnBrk="1" latinLnBrk="0" hangingPunct="1">
        <a:defRPr sz="156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66" algn="l" defTabSz="792510" rtl="0" eaLnBrk="1" latinLnBrk="0" hangingPunct="1">
        <a:defRPr sz="1560" kern="1200">
          <a:solidFill>
            <a:schemeClr val="tx1"/>
          </a:solidFill>
          <a:latin typeface="+mn-lt"/>
          <a:ea typeface="+mn-ea"/>
          <a:cs typeface="+mn-cs"/>
        </a:defRPr>
      </a:lvl4pPr>
      <a:lvl5pPr marL="1585021" algn="l" defTabSz="792510" rtl="0" eaLnBrk="1" latinLnBrk="0" hangingPunct="1">
        <a:defRPr sz="1560" kern="1200">
          <a:solidFill>
            <a:schemeClr val="tx1"/>
          </a:solidFill>
          <a:latin typeface="+mn-lt"/>
          <a:ea typeface="+mn-ea"/>
          <a:cs typeface="+mn-cs"/>
        </a:defRPr>
      </a:lvl5pPr>
      <a:lvl6pPr marL="1981276" algn="l" defTabSz="792510" rtl="0" eaLnBrk="1" latinLnBrk="0" hangingPunct="1">
        <a:defRPr sz="1560" kern="1200">
          <a:solidFill>
            <a:schemeClr val="tx1"/>
          </a:solidFill>
          <a:latin typeface="+mn-lt"/>
          <a:ea typeface="+mn-ea"/>
          <a:cs typeface="+mn-cs"/>
        </a:defRPr>
      </a:lvl6pPr>
      <a:lvl7pPr marL="2377531" algn="l" defTabSz="792510" rtl="0" eaLnBrk="1" latinLnBrk="0" hangingPunct="1">
        <a:defRPr sz="1560" kern="1200">
          <a:solidFill>
            <a:schemeClr val="tx1"/>
          </a:solidFill>
          <a:latin typeface="+mn-lt"/>
          <a:ea typeface="+mn-ea"/>
          <a:cs typeface="+mn-cs"/>
        </a:defRPr>
      </a:lvl7pPr>
      <a:lvl8pPr marL="2773787" algn="l" defTabSz="792510" rtl="0" eaLnBrk="1" latinLnBrk="0" hangingPunct="1">
        <a:defRPr sz="1560" kern="1200">
          <a:solidFill>
            <a:schemeClr val="tx1"/>
          </a:solidFill>
          <a:latin typeface="+mn-lt"/>
          <a:ea typeface="+mn-ea"/>
          <a:cs typeface="+mn-cs"/>
        </a:defRPr>
      </a:lvl8pPr>
      <a:lvl9pPr marL="3170042" algn="l" defTabSz="792510" rtl="0" eaLnBrk="1" latinLnBrk="0" hangingPunct="1">
        <a:defRPr sz="15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732" userDrawn="1">
          <p15:clr>
            <a:srgbClr val="F26B43"/>
          </p15:clr>
        </p15:guide>
        <p15:guide id="2" pos="7200" userDrawn="1">
          <p15:clr>
            <a:srgbClr val="F26B43"/>
          </p15:clr>
        </p15:guide>
        <p15:guide id="3" pos="540" userDrawn="1">
          <p15:clr>
            <a:srgbClr val="F26B43"/>
          </p15:clr>
        </p15:guide>
        <p15:guide id="4" pos="13860" userDrawn="1">
          <p15:clr>
            <a:srgbClr val="F26B43"/>
          </p15:clr>
        </p15:guide>
        <p15:guide id="5" orient="horz" pos="496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85813" y="316442"/>
            <a:ext cx="9858375" cy="11488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5813" y="1582208"/>
            <a:ext cx="9858375" cy="3771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5812" y="5508837"/>
            <a:ext cx="2571750" cy="3164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4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4/30/25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86188" y="5508837"/>
            <a:ext cx="3857625" cy="3164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4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Hands Up for Handwashing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2438" y="5508837"/>
            <a:ext cx="2571750" cy="3164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4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2B366CD-68D7-354B-B03A-0A69C5F8EC4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C41354FF-A0D4-76DD-6432-6D73C6C44C1B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0234528" y="5506442"/>
            <a:ext cx="766848" cy="324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322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  <p:sldLayoutId id="2147483782" r:id="rId12"/>
    <p:sldLayoutId id="2147483783" r:id="rId13"/>
  </p:sldLayoutIdLst>
  <p:hf hdr="0" dt="0"/>
  <p:txStyles>
    <p:titleStyle>
      <a:lvl1pPr algn="l" defTabSz="792510" rtl="0" eaLnBrk="1" latinLnBrk="0" hangingPunct="1">
        <a:lnSpc>
          <a:spcPct val="90000"/>
        </a:lnSpc>
        <a:spcBef>
          <a:spcPct val="0"/>
        </a:spcBef>
        <a:buNone/>
        <a:defRPr sz="38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8128" indent="-198128" algn="l" defTabSz="792510" rtl="0" eaLnBrk="1" latinLnBrk="0" hangingPunct="1">
        <a:lnSpc>
          <a:spcPct val="90000"/>
        </a:lnSpc>
        <a:spcBef>
          <a:spcPts val="867"/>
        </a:spcBef>
        <a:buFont typeface="Arial" panose="020B0604020202020204" pitchFamily="34" charset="0"/>
        <a:buChar char="•"/>
        <a:defRPr sz="2427" kern="1200">
          <a:solidFill>
            <a:schemeClr val="tx1"/>
          </a:solidFill>
          <a:latin typeface="+mn-lt"/>
          <a:ea typeface="+mn-ea"/>
          <a:cs typeface="+mn-cs"/>
        </a:defRPr>
      </a:lvl1pPr>
      <a:lvl2pPr marL="594383" indent="-198128" algn="l" defTabSz="792510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2080" kern="1200">
          <a:solidFill>
            <a:schemeClr val="tx1"/>
          </a:solidFill>
          <a:latin typeface="+mn-lt"/>
          <a:ea typeface="+mn-ea"/>
          <a:cs typeface="+mn-cs"/>
        </a:defRPr>
      </a:lvl2pPr>
      <a:lvl3pPr marL="990638" indent="-198128" algn="l" defTabSz="792510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733" kern="1200">
          <a:solidFill>
            <a:schemeClr val="tx1"/>
          </a:solidFill>
          <a:latin typeface="+mn-lt"/>
          <a:ea typeface="+mn-ea"/>
          <a:cs typeface="+mn-cs"/>
        </a:defRPr>
      </a:lvl3pPr>
      <a:lvl4pPr marL="1386893" indent="-198128" algn="l" defTabSz="792510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60" kern="1200">
          <a:solidFill>
            <a:schemeClr val="tx1"/>
          </a:solidFill>
          <a:latin typeface="+mn-lt"/>
          <a:ea typeface="+mn-ea"/>
          <a:cs typeface="+mn-cs"/>
        </a:defRPr>
      </a:lvl4pPr>
      <a:lvl5pPr marL="1783149" indent="-198128" algn="l" defTabSz="792510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60" kern="1200">
          <a:solidFill>
            <a:schemeClr val="tx1"/>
          </a:solidFill>
          <a:latin typeface="+mn-lt"/>
          <a:ea typeface="+mn-ea"/>
          <a:cs typeface="+mn-cs"/>
        </a:defRPr>
      </a:lvl5pPr>
      <a:lvl6pPr marL="2179404" indent="-198128" algn="l" defTabSz="792510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60" kern="1200">
          <a:solidFill>
            <a:schemeClr val="tx1"/>
          </a:solidFill>
          <a:latin typeface="+mn-lt"/>
          <a:ea typeface="+mn-ea"/>
          <a:cs typeface="+mn-cs"/>
        </a:defRPr>
      </a:lvl6pPr>
      <a:lvl7pPr marL="2575659" indent="-198128" algn="l" defTabSz="792510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60" kern="1200">
          <a:solidFill>
            <a:schemeClr val="tx1"/>
          </a:solidFill>
          <a:latin typeface="+mn-lt"/>
          <a:ea typeface="+mn-ea"/>
          <a:cs typeface="+mn-cs"/>
        </a:defRPr>
      </a:lvl7pPr>
      <a:lvl8pPr marL="2971914" indent="-198128" algn="l" defTabSz="792510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60" kern="1200">
          <a:solidFill>
            <a:schemeClr val="tx1"/>
          </a:solidFill>
          <a:latin typeface="+mn-lt"/>
          <a:ea typeface="+mn-ea"/>
          <a:cs typeface="+mn-cs"/>
        </a:defRPr>
      </a:lvl8pPr>
      <a:lvl9pPr marL="3368170" indent="-198128" algn="l" defTabSz="792510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92510" rtl="0" eaLnBrk="1" latinLnBrk="0" hangingPunct="1">
        <a:defRPr sz="1560" kern="1200">
          <a:solidFill>
            <a:schemeClr val="tx1"/>
          </a:solidFill>
          <a:latin typeface="+mn-lt"/>
          <a:ea typeface="+mn-ea"/>
          <a:cs typeface="+mn-cs"/>
        </a:defRPr>
      </a:lvl1pPr>
      <a:lvl2pPr marL="396255" algn="l" defTabSz="792510" rtl="0" eaLnBrk="1" latinLnBrk="0" hangingPunct="1">
        <a:defRPr sz="1560" kern="1200">
          <a:solidFill>
            <a:schemeClr val="tx1"/>
          </a:solidFill>
          <a:latin typeface="+mn-lt"/>
          <a:ea typeface="+mn-ea"/>
          <a:cs typeface="+mn-cs"/>
        </a:defRPr>
      </a:lvl2pPr>
      <a:lvl3pPr marL="792510" algn="l" defTabSz="792510" rtl="0" eaLnBrk="1" latinLnBrk="0" hangingPunct="1">
        <a:defRPr sz="156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66" algn="l" defTabSz="792510" rtl="0" eaLnBrk="1" latinLnBrk="0" hangingPunct="1">
        <a:defRPr sz="1560" kern="1200">
          <a:solidFill>
            <a:schemeClr val="tx1"/>
          </a:solidFill>
          <a:latin typeface="+mn-lt"/>
          <a:ea typeface="+mn-ea"/>
          <a:cs typeface="+mn-cs"/>
        </a:defRPr>
      </a:lvl4pPr>
      <a:lvl5pPr marL="1585021" algn="l" defTabSz="792510" rtl="0" eaLnBrk="1" latinLnBrk="0" hangingPunct="1">
        <a:defRPr sz="1560" kern="1200">
          <a:solidFill>
            <a:schemeClr val="tx1"/>
          </a:solidFill>
          <a:latin typeface="+mn-lt"/>
          <a:ea typeface="+mn-ea"/>
          <a:cs typeface="+mn-cs"/>
        </a:defRPr>
      </a:lvl5pPr>
      <a:lvl6pPr marL="1981276" algn="l" defTabSz="792510" rtl="0" eaLnBrk="1" latinLnBrk="0" hangingPunct="1">
        <a:defRPr sz="1560" kern="1200">
          <a:solidFill>
            <a:schemeClr val="tx1"/>
          </a:solidFill>
          <a:latin typeface="+mn-lt"/>
          <a:ea typeface="+mn-ea"/>
          <a:cs typeface="+mn-cs"/>
        </a:defRPr>
      </a:lvl6pPr>
      <a:lvl7pPr marL="2377531" algn="l" defTabSz="792510" rtl="0" eaLnBrk="1" latinLnBrk="0" hangingPunct="1">
        <a:defRPr sz="1560" kern="1200">
          <a:solidFill>
            <a:schemeClr val="tx1"/>
          </a:solidFill>
          <a:latin typeface="+mn-lt"/>
          <a:ea typeface="+mn-ea"/>
          <a:cs typeface="+mn-cs"/>
        </a:defRPr>
      </a:lvl7pPr>
      <a:lvl8pPr marL="2773787" algn="l" defTabSz="792510" rtl="0" eaLnBrk="1" latinLnBrk="0" hangingPunct="1">
        <a:defRPr sz="1560" kern="1200">
          <a:solidFill>
            <a:schemeClr val="tx1"/>
          </a:solidFill>
          <a:latin typeface="+mn-lt"/>
          <a:ea typeface="+mn-ea"/>
          <a:cs typeface="+mn-cs"/>
        </a:defRPr>
      </a:lvl8pPr>
      <a:lvl9pPr marL="3170042" algn="l" defTabSz="792510" rtl="0" eaLnBrk="1" latinLnBrk="0" hangingPunct="1">
        <a:defRPr sz="15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732" userDrawn="1">
          <p15:clr>
            <a:srgbClr val="F26B43"/>
          </p15:clr>
        </p15:guide>
        <p15:guide id="2" pos="7200" userDrawn="1">
          <p15:clr>
            <a:srgbClr val="F26B43"/>
          </p15:clr>
        </p15:guide>
        <p15:guide id="3" pos="540" userDrawn="1">
          <p15:clr>
            <a:srgbClr val="F26B43"/>
          </p15:clr>
        </p15:guide>
        <p15:guide id="4" pos="13860" userDrawn="1">
          <p15:clr>
            <a:srgbClr val="F26B43"/>
          </p15:clr>
        </p15:guide>
        <p15:guide id="5" orient="horz" pos="49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E3453-FFE9-C56E-4118-32529C1D1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719" y="2177667"/>
            <a:ext cx="9924935" cy="1285294"/>
          </a:xfrm>
        </p:spPr>
        <p:txBody>
          <a:bodyPr/>
          <a:lstStyle/>
          <a:p>
            <a:r>
              <a:rPr lang="en-US" dirty="0"/>
              <a:t>Hands In For Handwashing</a:t>
            </a:r>
            <a:br>
              <a:rPr lang="en-US" dirty="0"/>
            </a:br>
            <a:r>
              <a:rPr lang="en-US" dirty="0"/>
              <a:t>Co-Branded Partner Email Banners</a:t>
            </a:r>
          </a:p>
        </p:txBody>
      </p:sp>
    </p:spTree>
    <p:extLst>
      <p:ext uri="{BB962C8B-B14F-4D97-AF65-F5344CB8AC3E}">
        <p14:creationId xmlns:p14="http://schemas.microsoft.com/office/powerpoint/2010/main" val="22740267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51886F-BCA4-71AD-489A-E536A5F88C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4677" y="2471162"/>
            <a:ext cx="4435328" cy="2852519"/>
          </a:xfrm>
        </p:spPr>
        <p:txBody>
          <a:bodyPr vert="horz" lIns="0" tIns="0" rIns="0" bIns="0" rtlCol="0"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797"/>
              </a:spcAft>
              <a:buNone/>
            </a:pPr>
            <a:r>
              <a:rPr lang="en-US" sz="1794" b="1" dirty="0">
                <a:latin typeface="Tenorite" pitchFamily="2" charset="0"/>
              </a:rPr>
              <a:t>How to add your logo:</a:t>
            </a:r>
          </a:p>
          <a:p>
            <a:pPr marL="227868" indent="-215209">
              <a:lnSpc>
                <a:spcPct val="100000"/>
              </a:lnSpc>
              <a:spcBef>
                <a:spcPts val="0"/>
              </a:spcBef>
              <a:spcAft>
                <a:spcPts val="797"/>
              </a:spcAft>
            </a:pPr>
            <a:r>
              <a:rPr lang="en-US" sz="1495" dirty="0">
                <a:latin typeface="Tenorite" pitchFamily="2" charset="0"/>
              </a:rPr>
              <a:t>Click the media icon located in the bottom right corner of the slide. </a:t>
            </a:r>
          </a:p>
          <a:p>
            <a:pPr marL="227868" indent="-215209">
              <a:lnSpc>
                <a:spcPct val="100000"/>
              </a:lnSpc>
              <a:spcBef>
                <a:spcPts val="0"/>
              </a:spcBef>
              <a:spcAft>
                <a:spcPts val="797"/>
              </a:spcAft>
            </a:pPr>
            <a:r>
              <a:rPr lang="en-US" sz="1495" dirty="0">
                <a:latin typeface="Tenorite" pitchFamily="2" charset="0"/>
              </a:rPr>
              <a:t>In the popup window, navigate to your logo file. Please use only a PNG or SVG file and always use a white or reversed version of your logo.</a:t>
            </a:r>
          </a:p>
          <a:p>
            <a:pPr marL="227868" indent="-215209">
              <a:lnSpc>
                <a:spcPct val="100000"/>
              </a:lnSpc>
              <a:spcBef>
                <a:spcPts val="0"/>
              </a:spcBef>
              <a:spcAft>
                <a:spcPts val="797"/>
              </a:spcAft>
            </a:pPr>
            <a:r>
              <a:rPr lang="en-US" sz="1495" dirty="0">
                <a:latin typeface="Tenorite" pitchFamily="2" charset="0"/>
              </a:rPr>
              <a:t>Once your logo file is selected, click the insert button to drop your logo into the layout.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9C02AD2-F1AF-C2F9-B5CF-352D48722E6E}"/>
              </a:ext>
            </a:extLst>
          </p:cNvPr>
          <p:cNvSpPr/>
          <p:nvPr/>
        </p:nvSpPr>
        <p:spPr>
          <a:xfrm flipV="1">
            <a:off x="0" y="-1"/>
            <a:ext cx="11430000" cy="81804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26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B61E6B2A-C5DD-A51F-F062-07C846776031}"/>
              </a:ext>
            </a:extLst>
          </p:cNvPr>
          <p:cNvSpPr txBox="1">
            <a:spLocks/>
          </p:cNvSpPr>
          <p:nvPr/>
        </p:nvSpPr>
        <p:spPr>
          <a:xfrm>
            <a:off x="654677" y="186433"/>
            <a:ext cx="8244447" cy="54655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53154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982" b="1">
                <a:latin typeface="Tenorite" pitchFamily="2" charset="0"/>
              </a:rPr>
              <a:t>Co-Branded Email Banner Instructions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175A74B-0582-FCBB-3114-C72310D19007}"/>
              </a:ext>
            </a:extLst>
          </p:cNvPr>
          <p:cNvSpPr txBox="1">
            <a:spLocks/>
          </p:cNvSpPr>
          <p:nvPr/>
        </p:nvSpPr>
        <p:spPr>
          <a:xfrm>
            <a:off x="6155829" y="2471163"/>
            <a:ext cx="4497194" cy="271624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32885" indent="-132885" algn="l" defTabSz="531541" rtl="0" eaLnBrk="1" latinLnBrk="0" hangingPunct="1">
              <a:lnSpc>
                <a:spcPct val="90000"/>
              </a:lnSpc>
              <a:spcBef>
                <a:spcPts val="581"/>
              </a:spcBef>
              <a:buFont typeface="Arial" panose="020B0604020202020204" pitchFamily="34" charset="0"/>
              <a:buChar char="•"/>
              <a:defRPr sz="16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8656" indent="-132885" algn="l" defTabSz="531541" rtl="0" eaLnBrk="1" latinLnBrk="0" hangingPunct="1">
              <a:lnSpc>
                <a:spcPct val="90000"/>
              </a:lnSpc>
              <a:spcBef>
                <a:spcPts val="291"/>
              </a:spcBef>
              <a:buFont typeface="Arial" panose="020B0604020202020204" pitchFamily="34" charset="0"/>
              <a:buChar char="•"/>
              <a:defRPr sz="13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64426" indent="-132885" algn="l" defTabSz="531541" rtl="0" eaLnBrk="1" latinLnBrk="0" hangingPunct="1">
              <a:lnSpc>
                <a:spcPct val="90000"/>
              </a:lnSpc>
              <a:spcBef>
                <a:spcPts val="291"/>
              </a:spcBef>
              <a:buFont typeface="Arial" panose="020B0604020202020204" pitchFamily="34" charset="0"/>
              <a:buChar char="•"/>
              <a:defRPr sz="11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30196" indent="-132885" algn="l" defTabSz="531541" rtl="0" eaLnBrk="1" latinLnBrk="0" hangingPunct="1">
              <a:lnSpc>
                <a:spcPct val="90000"/>
              </a:lnSpc>
              <a:spcBef>
                <a:spcPts val="291"/>
              </a:spcBef>
              <a:buFont typeface="Arial" panose="020B0604020202020204" pitchFamily="34" charset="0"/>
              <a:buChar char="•"/>
              <a:defRPr sz="10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95967" indent="-132885" algn="l" defTabSz="531541" rtl="0" eaLnBrk="1" latinLnBrk="0" hangingPunct="1">
              <a:lnSpc>
                <a:spcPct val="90000"/>
              </a:lnSpc>
              <a:spcBef>
                <a:spcPts val="291"/>
              </a:spcBef>
              <a:buFont typeface="Arial" panose="020B0604020202020204" pitchFamily="34" charset="0"/>
              <a:buChar char="•"/>
              <a:defRPr sz="10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61737" indent="-132885" algn="l" defTabSz="531541" rtl="0" eaLnBrk="1" latinLnBrk="0" hangingPunct="1">
              <a:lnSpc>
                <a:spcPct val="90000"/>
              </a:lnSpc>
              <a:spcBef>
                <a:spcPts val="291"/>
              </a:spcBef>
              <a:buFont typeface="Arial" panose="020B0604020202020204" pitchFamily="34" charset="0"/>
              <a:buChar char="•"/>
              <a:defRPr sz="10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27507" indent="-132885" algn="l" defTabSz="531541" rtl="0" eaLnBrk="1" latinLnBrk="0" hangingPunct="1">
              <a:lnSpc>
                <a:spcPct val="90000"/>
              </a:lnSpc>
              <a:spcBef>
                <a:spcPts val="291"/>
              </a:spcBef>
              <a:buFont typeface="Arial" panose="020B0604020202020204" pitchFamily="34" charset="0"/>
              <a:buChar char="•"/>
              <a:defRPr sz="10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93278" indent="-132885" algn="l" defTabSz="531541" rtl="0" eaLnBrk="1" latinLnBrk="0" hangingPunct="1">
              <a:lnSpc>
                <a:spcPct val="90000"/>
              </a:lnSpc>
              <a:spcBef>
                <a:spcPts val="291"/>
              </a:spcBef>
              <a:buFont typeface="Arial" panose="020B0604020202020204" pitchFamily="34" charset="0"/>
              <a:buChar char="•"/>
              <a:defRPr sz="10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59048" indent="-132885" algn="l" defTabSz="531541" rtl="0" eaLnBrk="1" latinLnBrk="0" hangingPunct="1">
              <a:lnSpc>
                <a:spcPct val="90000"/>
              </a:lnSpc>
              <a:spcBef>
                <a:spcPts val="291"/>
              </a:spcBef>
              <a:buFont typeface="Arial" panose="020B0604020202020204" pitchFamily="34" charset="0"/>
              <a:buChar char="•"/>
              <a:defRPr sz="10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797"/>
              </a:spcAft>
              <a:buNone/>
            </a:pPr>
            <a:r>
              <a:rPr lang="en-US" sz="1794" b="1" dirty="0">
                <a:latin typeface="Tenorite" pitchFamily="2" charset="0"/>
              </a:rPr>
              <a:t>How to export:</a:t>
            </a:r>
          </a:p>
          <a:p>
            <a:pPr marL="227868" indent="-215209" defTabSz="792436">
              <a:lnSpc>
                <a:spcPct val="100000"/>
              </a:lnSpc>
              <a:spcBef>
                <a:spcPts val="0"/>
              </a:spcBef>
              <a:spcAft>
                <a:spcPts val="797"/>
              </a:spcAft>
            </a:pPr>
            <a:r>
              <a:rPr lang="en-US" sz="1495" dirty="0">
                <a:latin typeface="Tenorite" pitchFamily="2" charset="0"/>
              </a:rPr>
              <a:t>Navigate to the banner where your organization’s logo has been dropped into the layout.</a:t>
            </a:r>
          </a:p>
          <a:p>
            <a:pPr marL="227868" indent="-215209" defTabSz="792436">
              <a:lnSpc>
                <a:spcPct val="100000"/>
              </a:lnSpc>
              <a:spcBef>
                <a:spcPts val="0"/>
              </a:spcBef>
              <a:spcAft>
                <a:spcPts val="797"/>
              </a:spcAft>
            </a:pPr>
            <a:r>
              <a:rPr lang="en-US" sz="1495" dirty="0">
                <a:latin typeface="Tenorite" pitchFamily="2" charset="0"/>
              </a:rPr>
              <a:t>Choose </a:t>
            </a:r>
            <a:r>
              <a:rPr lang="en-US" sz="1495" i="1" dirty="0">
                <a:latin typeface="Tenorite" pitchFamily="2" charset="0"/>
              </a:rPr>
              <a:t>File &gt; Export </a:t>
            </a:r>
            <a:r>
              <a:rPr lang="en-US" sz="1495" dirty="0">
                <a:latin typeface="Tenorite" pitchFamily="2" charset="0"/>
              </a:rPr>
              <a:t>from the menu bar.</a:t>
            </a:r>
          </a:p>
          <a:p>
            <a:pPr marL="227868" indent="-215209" defTabSz="792436">
              <a:lnSpc>
                <a:spcPct val="100000"/>
              </a:lnSpc>
              <a:spcBef>
                <a:spcPts val="0"/>
              </a:spcBef>
              <a:spcAft>
                <a:spcPts val="797"/>
              </a:spcAft>
            </a:pPr>
            <a:r>
              <a:rPr lang="en-US" sz="1495" dirty="0">
                <a:latin typeface="Tenorite" pitchFamily="2" charset="0"/>
              </a:rPr>
              <a:t>Choose a folder or location where you’d like to save your banner. Select JPEG from the drop-down file format pane and then </a:t>
            </a:r>
            <a:r>
              <a:rPr lang="en-US" sz="1495" i="1" dirty="0">
                <a:latin typeface="Tenorite" pitchFamily="2" charset="0"/>
              </a:rPr>
              <a:t>Save Current Slide Only</a:t>
            </a:r>
            <a:r>
              <a:rPr lang="en-US" sz="1495" dirty="0">
                <a:latin typeface="Tenorite" pitchFamily="2" charset="0"/>
              </a:rPr>
              <a:t>. Update the banner width to 600px.</a:t>
            </a:r>
          </a:p>
          <a:p>
            <a:pPr marL="227868" indent="-215209" defTabSz="792436">
              <a:lnSpc>
                <a:spcPct val="100000"/>
              </a:lnSpc>
              <a:spcBef>
                <a:spcPts val="0"/>
              </a:spcBef>
              <a:spcAft>
                <a:spcPts val="797"/>
              </a:spcAft>
            </a:pPr>
            <a:r>
              <a:rPr lang="en-US" sz="1495" dirty="0">
                <a:latin typeface="Tenorite" pitchFamily="2" charset="0"/>
              </a:rPr>
              <a:t>Click Export and you’re all set!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3E1FEB3-F0AD-7E6F-147B-7872B71BB772}"/>
              </a:ext>
            </a:extLst>
          </p:cNvPr>
          <p:cNvSpPr txBox="1">
            <a:spLocks/>
          </p:cNvSpPr>
          <p:nvPr/>
        </p:nvSpPr>
        <p:spPr>
          <a:xfrm>
            <a:off x="654678" y="1155255"/>
            <a:ext cx="9998352" cy="5420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32885" indent="-132885" algn="l" defTabSz="531541" rtl="0" eaLnBrk="1" latinLnBrk="0" hangingPunct="1">
              <a:lnSpc>
                <a:spcPct val="90000"/>
              </a:lnSpc>
              <a:spcBef>
                <a:spcPts val="581"/>
              </a:spcBef>
              <a:buFont typeface="Arial" panose="020B0604020202020204" pitchFamily="34" charset="0"/>
              <a:buChar char="•"/>
              <a:defRPr sz="16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8656" indent="-132885" algn="l" defTabSz="531541" rtl="0" eaLnBrk="1" latinLnBrk="0" hangingPunct="1">
              <a:lnSpc>
                <a:spcPct val="90000"/>
              </a:lnSpc>
              <a:spcBef>
                <a:spcPts val="291"/>
              </a:spcBef>
              <a:buFont typeface="Arial" panose="020B0604020202020204" pitchFamily="34" charset="0"/>
              <a:buChar char="•"/>
              <a:defRPr sz="13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64426" indent="-132885" algn="l" defTabSz="531541" rtl="0" eaLnBrk="1" latinLnBrk="0" hangingPunct="1">
              <a:lnSpc>
                <a:spcPct val="90000"/>
              </a:lnSpc>
              <a:spcBef>
                <a:spcPts val="291"/>
              </a:spcBef>
              <a:buFont typeface="Arial" panose="020B0604020202020204" pitchFamily="34" charset="0"/>
              <a:buChar char="•"/>
              <a:defRPr sz="11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30196" indent="-132885" algn="l" defTabSz="531541" rtl="0" eaLnBrk="1" latinLnBrk="0" hangingPunct="1">
              <a:lnSpc>
                <a:spcPct val="90000"/>
              </a:lnSpc>
              <a:spcBef>
                <a:spcPts val="291"/>
              </a:spcBef>
              <a:buFont typeface="Arial" panose="020B0604020202020204" pitchFamily="34" charset="0"/>
              <a:buChar char="•"/>
              <a:defRPr sz="10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95967" indent="-132885" algn="l" defTabSz="531541" rtl="0" eaLnBrk="1" latinLnBrk="0" hangingPunct="1">
              <a:lnSpc>
                <a:spcPct val="90000"/>
              </a:lnSpc>
              <a:spcBef>
                <a:spcPts val="291"/>
              </a:spcBef>
              <a:buFont typeface="Arial" panose="020B0604020202020204" pitchFamily="34" charset="0"/>
              <a:buChar char="•"/>
              <a:defRPr sz="10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61737" indent="-132885" algn="l" defTabSz="531541" rtl="0" eaLnBrk="1" latinLnBrk="0" hangingPunct="1">
              <a:lnSpc>
                <a:spcPct val="90000"/>
              </a:lnSpc>
              <a:spcBef>
                <a:spcPts val="291"/>
              </a:spcBef>
              <a:buFont typeface="Arial" panose="020B0604020202020204" pitchFamily="34" charset="0"/>
              <a:buChar char="•"/>
              <a:defRPr sz="10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27507" indent="-132885" algn="l" defTabSz="531541" rtl="0" eaLnBrk="1" latinLnBrk="0" hangingPunct="1">
              <a:lnSpc>
                <a:spcPct val="90000"/>
              </a:lnSpc>
              <a:spcBef>
                <a:spcPts val="291"/>
              </a:spcBef>
              <a:buFont typeface="Arial" panose="020B0604020202020204" pitchFamily="34" charset="0"/>
              <a:buChar char="•"/>
              <a:defRPr sz="10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93278" indent="-132885" algn="l" defTabSz="531541" rtl="0" eaLnBrk="1" latinLnBrk="0" hangingPunct="1">
              <a:lnSpc>
                <a:spcPct val="90000"/>
              </a:lnSpc>
              <a:spcBef>
                <a:spcPts val="291"/>
              </a:spcBef>
              <a:buFont typeface="Arial" panose="020B0604020202020204" pitchFamily="34" charset="0"/>
              <a:buChar char="•"/>
              <a:defRPr sz="10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59048" indent="-132885" algn="l" defTabSz="531541" rtl="0" eaLnBrk="1" latinLnBrk="0" hangingPunct="1">
              <a:lnSpc>
                <a:spcPct val="90000"/>
              </a:lnSpc>
              <a:spcBef>
                <a:spcPts val="291"/>
              </a:spcBef>
              <a:buFont typeface="Arial" panose="020B0604020202020204" pitchFamily="34" charset="0"/>
              <a:buChar char="•"/>
              <a:defRPr sz="10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794" b="1">
                <a:latin typeface="Tenorite" pitchFamily="2" charset="0"/>
              </a:rPr>
              <a:t>On the following slides, you’ll find two Hands In For Handwashing email banners to choose from with placeholders for co-branding using your organization’s logo. For more information about Hands In For Handwashing and additional toolkit materials, please visit </a:t>
            </a:r>
            <a:r>
              <a:rPr lang="en-US" sz="1794" b="1" err="1">
                <a:latin typeface="Tenorite" pitchFamily="2" charset="0"/>
              </a:rPr>
              <a:t>nfid.org</a:t>
            </a:r>
            <a:r>
              <a:rPr lang="en-US" sz="1794" b="1">
                <a:latin typeface="Tenorite" pitchFamily="2" charset="0"/>
              </a:rPr>
              <a:t>/handwashing.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29F731AE-AB5E-3E06-7E27-60FA0E17C1B4}"/>
              </a:ext>
            </a:extLst>
          </p:cNvPr>
          <p:cNvCxnSpPr>
            <a:cxnSpLocks/>
          </p:cNvCxnSpPr>
          <p:nvPr/>
        </p:nvCxnSpPr>
        <p:spPr>
          <a:xfrm flipV="1">
            <a:off x="5561741" y="2403723"/>
            <a:ext cx="0" cy="2716242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86225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C54E1081-C551-A70D-81E9-316C5776486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78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604E93DB-5FC7-CD9A-5208-1C5CDABBDFF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000388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Hands Up for Handwashing 1">
      <a:dk1>
        <a:srgbClr val="000000"/>
      </a:dk1>
      <a:lt1>
        <a:srgbClr val="FFFFFF"/>
      </a:lt1>
      <a:dk2>
        <a:srgbClr val="00142A"/>
      </a:dk2>
      <a:lt2>
        <a:srgbClr val="F0F0F0"/>
      </a:lt2>
      <a:accent1>
        <a:srgbClr val="00A2DF"/>
      </a:accent1>
      <a:accent2>
        <a:srgbClr val="FFD100"/>
      </a:accent2>
      <a:accent3>
        <a:srgbClr val="F55D00"/>
      </a:accent3>
      <a:accent4>
        <a:srgbClr val="FA9700"/>
      </a:accent4>
      <a:accent5>
        <a:srgbClr val="86CBEE"/>
      </a:accent5>
      <a:accent6>
        <a:srgbClr val="505050"/>
      </a:accent6>
      <a:hlink>
        <a:srgbClr val="00A2DF"/>
      </a:hlink>
      <a:folHlink>
        <a:srgbClr val="00A2DF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2_Custom Design">
  <a:themeElements>
    <a:clrScheme name="Hands Up for Handwashing 1">
      <a:dk1>
        <a:srgbClr val="000000"/>
      </a:dk1>
      <a:lt1>
        <a:srgbClr val="FFFFFF"/>
      </a:lt1>
      <a:dk2>
        <a:srgbClr val="00142A"/>
      </a:dk2>
      <a:lt2>
        <a:srgbClr val="F0F0F0"/>
      </a:lt2>
      <a:accent1>
        <a:srgbClr val="00A2DF"/>
      </a:accent1>
      <a:accent2>
        <a:srgbClr val="FFD100"/>
      </a:accent2>
      <a:accent3>
        <a:srgbClr val="F55D00"/>
      </a:accent3>
      <a:accent4>
        <a:srgbClr val="FA9700"/>
      </a:accent4>
      <a:accent5>
        <a:srgbClr val="86CBEE"/>
      </a:accent5>
      <a:accent6>
        <a:srgbClr val="505050"/>
      </a:accent6>
      <a:hlink>
        <a:srgbClr val="00A2DF"/>
      </a:hlink>
      <a:folHlink>
        <a:srgbClr val="00A2DF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3_Custom Design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4_Custom Design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902ece8c-e6c1-480e-a27e-fa1262e6f385">
      <UserInfo>
        <DisplayName/>
        <AccountId xsi:nil="true"/>
        <AccountType/>
      </UserInfo>
    </SharedWithUsers>
    <lcf76f155ced4ddcb4097134ff3c332f xmlns="47c9a070-8a91-4e01-8dd9-ed67098dd3de">
      <Terms xmlns="http://schemas.microsoft.com/office/infopath/2007/PartnerControls"/>
    </lcf76f155ced4ddcb4097134ff3c332f>
    <TaxCatchAll xmlns="902ece8c-e6c1-480e-a27e-fa1262e6f38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AA21E97FACEA049B1CFBA4F189A20EE" ma:contentTypeVersion="15" ma:contentTypeDescription="Create a new document." ma:contentTypeScope="" ma:versionID="a0958ec8bc889a55517f1ebf7d1111a8">
  <xsd:schema xmlns:xsd="http://www.w3.org/2001/XMLSchema" xmlns:xs="http://www.w3.org/2001/XMLSchema" xmlns:p="http://schemas.microsoft.com/office/2006/metadata/properties" xmlns:ns2="47c9a070-8a91-4e01-8dd9-ed67098dd3de" xmlns:ns3="902ece8c-e6c1-480e-a27e-fa1262e6f385" targetNamespace="http://schemas.microsoft.com/office/2006/metadata/properties" ma:root="true" ma:fieldsID="0c47c5fdd37f632244e195dfa0340804" ns2:_="" ns3:_="">
    <xsd:import namespace="47c9a070-8a91-4e01-8dd9-ed67098dd3de"/>
    <xsd:import namespace="902ece8c-e6c1-480e-a27e-fa1262e6f38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SearchProperties" minOccurs="0"/>
                <xsd:element ref="ns2:MediaServiceBillingMetadata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c9a070-8a91-4e01-8dd9-ed67098dd3d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3a7d435f-bc0a-452e-b7b2-4cb57826a06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2ece8c-e6c1-480e-a27e-fa1262e6f385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5" nillable="true" ma:displayName="Taxonomy Catch All Column" ma:hidden="true" ma:list="{86bd85a5-c960-4328-9623-44279b16075d}" ma:internalName="TaxCatchAll" ma:showField="CatchAllData" ma:web="902ece8c-e6c1-480e-a27e-fa1262e6f38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F41894E-E843-43B7-A5F2-ECECBDB2E58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7A4DA2E-0E3C-4909-BA92-7E18A0514820}">
  <ds:schemaRefs>
    <ds:schemaRef ds:uri="http://schemas.openxmlformats.org/package/2006/metadata/core-properties"/>
    <ds:schemaRef ds:uri="http://www.w3.org/XML/1998/namespace"/>
    <ds:schemaRef ds:uri="http://purl.org/dc/elements/1.1/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purl.org/dc/terms/"/>
    <ds:schemaRef ds:uri="http://schemas.microsoft.com/office/infopath/2007/PartnerControls"/>
    <ds:schemaRef ds:uri="902ece8c-e6c1-480e-a27e-fa1262e6f385"/>
    <ds:schemaRef ds:uri="47c9a070-8a91-4e01-8dd9-ed67098dd3de"/>
  </ds:schemaRefs>
</ds:datastoreItem>
</file>

<file path=customXml/itemProps3.xml><?xml version="1.0" encoding="utf-8"?>
<ds:datastoreItem xmlns:ds="http://schemas.openxmlformats.org/officeDocument/2006/customXml" ds:itemID="{7B30E048-0045-4033-892A-38877CE162E0}"/>
</file>

<file path=docMetadata/LabelInfo.xml><?xml version="1.0" encoding="utf-8"?>
<clbl:labelList xmlns:clbl="http://schemas.microsoft.com/office/2020/mipLabelMetadata">
  <clbl:label id="{d026e4c1-5892-497a-b9da-ee493c9f0364}" enabled="0" method="" siteId="{d026e4c1-5892-497a-b9da-ee493c9f0364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2217</TotalTime>
  <Words>202</Words>
  <Application>Microsoft Macintosh PowerPoint</Application>
  <PresentationFormat>Custom</PresentationFormat>
  <Paragraphs>14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Aptos</vt:lpstr>
      <vt:lpstr>Aptos Display</vt:lpstr>
      <vt:lpstr>Arial</vt:lpstr>
      <vt:lpstr>Tenorite</vt:lpstr>
      <vt:lpstr>1_Custom Design</vt:lpstr>
      <vt:lpstr>2_Custom Design</vt:lpstr>
      <vt:lpstr>3_Custom Design</vt:lpstr>
      <vt:lpstr>4_Custom Design</vt:lpstr>
      <vt:lpstr>Hands In For Handwashing Co-Branded Partner Email Banners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Chart Visual Explorations</dc:title>
  <dc:creator>Jain, Dhairyata (WAS-PWT)</dc:creator>
  <cp:lastModifiedBy>Jain, Dhairyata (WAS-PWT)</cp:lastModifiedBy>
  <cp:revision>1</cp:revision>
  <dcterms:created xsi:type="dcterms:W3CDTF">2025-01-09T16:30:55Z</dcterms:created>
  <dcterms:modified xsi:type="dcterms:W3CDTF">2025-04-30T16:14:51Z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0x0101008AA21E97FACEA049B1CFBA4F189A20EE</vt:lpwstr>
  </property>
  <property fmtid="{D5CDD505-2E9C-101B-9397-08002B2CF9AE}" pid="4" name="ComplianceAssetId">
    <vt:lpwstr/>
  </property>
  <property fmtid="{D5CDD505-2E9C-101B-9397-08002B2CF9AE}" pid="5" name="_ExtendedDescription">
    <vt:lpwstr/>
  </property>
  <property fmtid="{D5CDD505-2E9C-101B-9397-08002B2CF9AE}" pid="6" name="_activity">
    <vt:lpwstr>{"FileActivityType":"6","FileActivityTimeStamp":"2025-01-17T22:28:49.340Z","FileActivityUsersOnPage":[{"DisplayName":"Schorin, Claire  (WAS-WSW)","Id":"cschorin@webershandwick.com"}],"FileActivityNavigationId":null}</vt:lpwstr>
  </property>
  <property fmtid="{D5CDD505-2E9C-101B-9397-08002B2CF9AE}" pid="7" name="TriggerFlowInfo">
    <vt:lpwstr/>
  </property>
</Properties>
</file>